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diagrams/data2.xml" ContentType="application/vnd.openxmlformats-officedocument.drawingml.diagramData+xml"/>
  <Override PartName="/ppt/diagrams/data1.xml" ContentType="application/vnd.openxmlformats-officedocument.drawingml.diagramData+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Masters/notesMaster1.xml" ContentType="application/vnd.openxmlformats-officedocument.presentationml.notesMaster+xml"/>
  <Override PartName="/ppt/diagrams/drawing2.xml" ContentType="application/vnd.ms-office.drawingml.diagramDrawing+xml"/>
  <Override PartName="/ppt/theme/theme1.xml" ContentType="application/vnd.openxmlformats-officedocument.theme+xml"/>
  <Override PartName="/ppt/theme/theme2.xml" ContentType="application/vnd.openxmlformats-officedocument.theme+xml"/>
  <Override PartName="/ppt/diagrams/drawing1.xml" ContentType="application/vnd.ms-office.drawingml.diagramDrawing+xml"/>
  <Override PartName="/ppt/diagrams/colors1.xml" ContentType="application/vnd.openxmlformats-officedocument.drawingml.diagramColors+xml"/>
  <Override PartName="/ppt/diagrams/quickStyle2.xml" ContentType="application/vnd.openxmlformats-officedocument.drawingml.diagramStyle+xml"/>
  <Override PartName="/ppt/diagrams/colors2.xml" ContentType="application/vnd.openxmlformats-officedocument.drawingml.diagramColors+xml"/>
  <Override PartName="/ppt/diagrams/layout2.xml" ContentType="application/vnd.openxmlformats-officedocument.drawingml.diagramLayout+xml"/>
  <Override PartName="/ppt/diagrams/quickStyle1.xml" ContentType="application/vnd.openxmlformats-officedocument.drawingml.diagramStyle+xml"/>
  <Override PartName="/ppt/diagrams/layout1.xml" ContentType="application/vnd.openxmlformats-officedocument.drawingml.diagramLayout+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2.xml" ContentType="application/vnd.openxmlformats-officedocument.presentationml.tag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1"/>
  </p:notesMasterIdLst>
  <p:sldIdLst>
    <p:sldId id="293" r:id="rId3"/>
    <p:sldId id="277" r:id="rId4"/>
    <p:sldId id="279" r:id="rId5"/>
    <p:sldId id="275" r:id="rId6"/>
    <p:sldId id="285" r:id="rId7"/>
    <p:sldId id="294" r:id="rId8"/>
    <p:sldId id="296" r:id="rId9"/>
    <p:sldId id="289"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47" d="100"/>
          <a:sy n="147" d="100"/>
        </p:scale>
        <p:origin x="2922" y="1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18" Type="http://schemas.openxmlformats.org/officeDocument/2006/relationships/customXml" Target="../customXml/item3.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openxmlformats.org/officeDocument/2006/relationships/customXml" Target="../customXml/item2.xml"/><Relationship Id="rId2" Type="http://schemas.openxmlformats.org/officeDocument/2006/relationships/slideMaster" Target="slideMasters/slideMaster2.xml"/><Relationship Id="rId16"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image" Target="../media/image8.png"/><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g"/></Relationships>
</file>

<file path=ppt/diagrams/_rels/drawing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image" Target="../media/image8.png"/><Relationship Id="rId6" Type="http://schemas.openxmlformats.org/officeDocument/2006/relationships/image" Target="../media/image13.jpeg"/><Relationship Id="rId5" Type="http://schemas.openxmlformats.org/officeDocument/2006/relationships/image" Target="../media/image12.jpg"/><Relationship Id="rId4" Type="http://schemas.openxmlformats.org/officeDocument/2006/relationships/image" Target="../media/image11.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39585D-2DEF-495D-8822-8E4144AFFB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AEA59CE-B506-4F73-A3BD-474273A4C81E}">
      <dgm:prSet custT="1"/>
      <dgm:spPr/>
      <dgm:t>
        <a:bodyPr/>
        <a:lstStyle/>
        <a:p>
          <a:r>
            <a:rPr lang="en-US" sz="2000" i="1" dirty="0"/>
            <a:t>Holistic Approach towards Empowerment of the </a:t>
          </a:r>
          <a:r>
            <a:rPr lang="en-US" sz="2000" i="1" dirty="0" err="1"/>
            <a:t>DiGitalization</a:t>
          </a:r>
          <a:r>
            <a:rPr lang="en-US" sz="2000" i="1" dirty="0"/>
            <a:t> of the Energy Ecosystem through adoption of IoT solutions</a:t>
          </a:r>
          <a:endParaRPr lang="en-US" sz="2400" i="1" dirty="0"/>
        </a:p>
      </dgm:t>
    </dgm:pt>
    <dgm:pt modelId="{C2072BB8-9559-462E-97E5-5A47951C282E}" type="parTrans" cxnId="{83C9E10F-793D-43BC-9945-D86D29B6F84A}">
      <dgm:prSet/>
      <dgm:spPr/>
      <dgm:t>
        <a:bodyPr/>
        <a:lstStyle/>
        <a:p>
          <a:endParaRPr lang="en-US"/>
        </a:p>
      </dgm:t>
    </dgm:pt>
    <dgm:pt modelId="{6DF72A0B-10C6-43C2-B74B-62DAC47F3EFF}" type="sibTrans" cxnId="{83C9E10F-793D-43BC-9945-D86D29B6F84A}">
      <dgm:prSet/>
      <dgm:spPr/>
      <dgm:t>
        <a:bodyPr/>
        <a:lstStyle/>
        <a:p>
          <a:endParaRPr lang="en-US"/>
        </a:p>
      </dgm:t>
    </dgm:pt>
    <dgm:pt modelId="{F0A60CC9-C957-4DEE-AE18-7F8560C36CD3}">
      <dgm:prSet custT="1"/>
      <dgm:spPr/>
      <dgm:t>
        <a:bodyPr/>
        <a:lstStyle/>
        <a:p>
          <a:r>
            <a:rPr lang="en-US" sz="1800" b="0" dirty="0"/>
            <a:t>Deploy IoT assets at different levels of the energy system (from behind-the-meter, up to the TSO level)</a:t>
          </a:r>
        </a:p>
      </dgm:t>
    </dgm:pt>
    <dgm:pt modelId="{9A1BD6F5-9771-420B-A9B1-CC32A26D1EE8}" type="parTrans" cxnId="{ECB7392B-371F-4B18-A9F9-94C537417E91}">
      <dgm:prSet/>
      <dgm:spPr/>
      <dgm:t>
        <a:bodyPr/>
        <a:lstStyle/>
        <a:p>
          <a:endParaRPr lang="en-US"/>
        </a:p>
      </dgm:t>
    </dgm:pt>
    <dgm:pt modelId="{3E4353B8-BE0E-40E3-9BD6-02EAF99E0212}" type="sibTrans" cxnId="{ECB7392B-371F-4B18-A9F9-94C537417E91}">
      <dgm:prSet/>
      <dgm:spPr/>
      <dgm:t>
        <a:bodyPr/>
        <a:lstStyle/>
        <a:p>
          <a:endParaRPr lang="en-US"/>
        </a:p>
      </dgm:t>
    </dgm:pt>
    <dgm:pt modelId="{CDD49923-1B5F-43E2-B8E9-32102EBF9297}">
      <dgm:prSet custT="1"/>
      <dgm:spPr/>
      <dgm:t>
        <a:bodyPr/>
        <a:lstStyle/>
        <a:p>
          <a:r>
            <a:rPr lang="en-US" sz="1800" b="0" dirty="0"/>
            <a:t>Add intelligence to the edge and cloud layers</a:t>
          </a:r>
        </a:p>
      </dgm:t>
    </dgm:pt>
    <dgm:pt modelId="{865B4160-085A-448D-B00F-60EA257D3CEF}" type="parTrans" cxnId="{D6A98DF7-E8BC-471A-A681-10E90EFA82BE}">
      <dgm:prSet/>
      <dgm:spPr/>
      <dgm:t>
        <a:bodyPr/>
        <a:lstStyle/>
        <a:p>
          <a:endParaRPr lang="en-US"/>
        </a:p>
      </dgm:t>
    </dgm:pt>
    <dgm:pt modelId="{85F12234-0273-4109-844B-EDD84ECDB2F3}" type="sibTrans" cxnId="{D6A98DF7-E8BC-471A-A681-10E90EFA82BE}">
      <dgm:prSet/>
      <dgm:spPr/>
      <dgm:t>
        <a:bodyPr/>
        <a:lstStyle/>
        <a:p>
          <a:endParaRPr lang="en-US"/>
        </a:p>
      </dgm:t>
    </dgm:pt>
    <dgm:pt modelId="{991A51B0-9C0E-48BC-8120-C9B348BCF277}">
      <dgm:prSet custT="1"/>
      <dgm:spPr/>
      <dgm:t>
        <a:bodyPr/>
        <a:lstStyle/>
        <a:p>
          <a:r>
            <a:rPr lang="en-US" sz="1800" b="0" dirty="0"/>
            <a:t>Bridge the cloud/edge continuum introducing federated applications governed by advanced computational orchestration solutions.</a:t>
          </a:r>
        </a:p>
      </dgm:t>
    </dgm:pt>
    <dgm:pt modelId="{882E6C22-1DBF-4F12-BF48-1C615B66E0EA}" type="parTrans" cxnId="{C03E2134-E852-4E86-8452-75CFBB29802C}">
      <dgm:prSet/>
      <dgm:spPr/>
      <dgm:t>
        <a:bodyPr/>
        <a:lstStyle/>
        <a:p>
          <a:endParaRPr lang="en-US"/>
        </a:p>
      </dgm:t>
    </dgm:pt>
    <dgm:pt modelId="{DD7D4730-4F98-45AA-958A-AC266B41C837}" type="sibTrans" cxnId="{C03E2134-E852-4E86-8452-75CFBB29802C}">
      <dgm:prSet/>
      <dgm:spPr/>
      <dgm:t>
        <a:bodyPr/>
        <a:lstStyle/>
        <a:p>
          <a:endParaRPr lang="en-US"/>
        </a:p>
      </dgm:t>
    </dgm:pt>
    <dgm:pt modelId="{54178091-9026-4F3E-8555-18623FAC6E29}" type="pres">
      <dgm:prSet presAssocID="{6939585D-2DEF-495D-8822-8E4144AFFB86}" presName="linear" presStyleCnt="0">
        <dgm:presLayoutVars>
          <dgm:animLvl val="lvl"/>
          <dgm:resizeHandles val="exact"/>
        </dgm:presLayoutVars>
      </dgm:prSet>
      <dgm:spPr/>
    </dgm:pt>
    <dgm:pt modelId="{2C61C304-8672-4F10-8D7B-D19D7F9B9A14}" type="pres">
      <dgm:prSet presAssocID="{FAEA59CE-B506-4F73-A3BD-474273A4C81E}" presName="parentText" presStyleLbl="node1" presStyleIdx="0" presStyleCnt="1">
        <dgm:presLayoutVars>
          <dgm:chMax val="0"/>
          <dgm:bulletEnabled val="1"/>
        </dgm:presLayoutVars>
      </dgm:prSet>
      <dgm:spPr/>
    </dgm:pt>
    <dgm:pt modelId="{FA9899EB-DEC5-4CF6-A0C1-3FAB984C6BD7}" type="pres">
      <dgm:prSet presAssocID="{FAEA59CE-B506-4F73-A3BD-474273A4C81E}" presName="childText" presStyleLbl="revTx" presStyleIdx="0" presStyleCnt="1">
        <dgm:presLayoutVars>
          <dgm:bulletEnabled val="1"/>
        </dgm:presLayoutVars>
      </dgm:prSet>
      <dgm:spPr/>
    </dgm:pt>
  </dgm:ptLst>
  <dgm:cxnLst>
    <dgm:cxn modelId="{83C9E10F-793D-43BC-9945-D86D29B6F84A}" srcId="{6939585D-2DEF-495D-8822-8E4144AFFB86}" destId="{FAEA59CE-B506-4F73-A3BD-474273A4C81E}" srcOrd="0" destOrd="0" parTransId="{C2072BB8-9559-462E-97E5-5A47951C282E}" sibTransId="{6DF72A0B-10C6-43C2-B74B-62DAC47F3EFF}"/>
    <dgm:cxn modelId="{71D0E926-AA92-4075-81A2-C9CF463BE725}" type="presOf" srcId="{FAEA59CE-B506-4F73-A3BD-474273A4C81E}" destId="{2C61C304-8672-4F10-8D7B-D19D7F9B9A14}" srcOrd="0" destOrd="0" presId="urn:microsoft.com/office/officeart/2005/8/layout/vList2"/>
    <dgm:cxn modelId="{ECB7392B-371F-4B18-A9F9-94C537417E91}" srcId="{FAEA59CE-B506-4F73-A3BD-474273A4C81E}" destId="{F0A60CC9-C957-4DEE-AE18-7F8560C36CD3}" srcOrd="0" destOrd="0" parTransId="{9A1BD6F5-9771-420B-A9B1-CC32A26D1EE8}" sibTransId="{3E4353B8-BE0E-40E3-9BD6-02EAF99E0212}"/>
    <dgm:cxn modelId="{C03E2134-E852-4E86-8452-75CFBB29802C}" srcId="{FAEA59CE-B506-4F73-A3BD-474273A4C81E}" destId="{991A51B0-9C0E-48BC-8120-C9B348BCF277}" srcOrd="2" destOrd="0" parTransId="{882E6C22-1DBF-4F12-BF48-1C615B66E0EA}" sibTransId="{DD7D4730-4F98-45AA-958A-AC266B41C837}"/>
    <dgm:cxn modelId="{76B90A5F-DE93-4134-99A2-369D7162FBFA}" type="presOf" srcId="{991A51B0-9C0E-48BC-8120-C9B348BCF277}" destId="{FA9899EB-DEC5-4CF6-A0C1-3FAB984C6BD7}" srcOrd="0" destOrd="2" presId="urn:microsoft.com/office/officeart/2005/8/layout/vList2"/>
    <dgm:cxn modelId="{480C0157-14B0-4C22-A70E-E1731FD57AD5}" type="presOf" srcId="{6939585D-2DEF-495D-8822-8E4144AFFB86}" destId="{54178091-9026-4F3E-8555-18623FAC6E29}" srcOrd="0" destOrd="0" presId="urn:microsoft.com/office/officeart/2005/8/layout/vList2"/>
    <dgm:cxn modelId="{7E5B5399-6364-40D3-802B-23CE96C8F435}" type="presOf" srcId="{F0A60CC9-C957-4DEE-AE18-7F8560C36CD3}" destId="{FA9899EB-DEC5-4CF6-A0C1-3FAB984C6BD7}" srcOrd="0" destOrd="0" presId="urn:microsoft.com/office/officeart/2005/8/layout/vList2"/>
    <dgm:cxn modelId="{B3A724C1-6494-4360-BED3-E4C1A3509C12}" type="presOf" srcId="{CDD49923-1B5F-43E2-B8E9-32102EBF9297}" destId="{FA9899EB-DEC5-4CF6-A0C1-3FAB984C6BD7}" srcOrd="0" destOrd="1" presId="urn:microsoft.com/office/officeart/2005/8/layout/vList2"/>
    <dgm:cxn modelId="{D6A98DF7-E8BC-471A-A681-10E90EFA82BE}" srcId="{FAEA59CE-B506-4F73-A3BD-474273A4C81E}" destId="{CDD49923-1B5F-43E2-B8E9-32102EBF9297}" srcOrd="1" destOrd="0" parTransId="{865B4160-085A-448D-B00F-60EA257D3CEF}" sibTransId="{85F12234-0273-4109-844B-EDD84ECDB2F3}"/>
    <dgm:cxn modelId="{3A4DBAB6-5759-4FDC-A86F-572CC8BDD5F7}" type="presParOf" srcId="{54178091-9026-4F3E-8555-18623FAC6E29}" destId="{2C61C304-8672-4F10-8D7B-D19D7F9B9A14}" srcOrd="0" destOrd="0" presId="urn:microsoft.com/office/officeart/2005/8/layout/vList2"/>
    <dgm:cxn modelId="{CCB52539-1ACA-4603-ABF6-B457A64CCD76}" type="presParOf" srcId="{54178091-9026-4F3E-8555-18623FAC6E29}" destId="{FA9899EB-DEC5-4CF6-A0C1-3FAB984C6BD7}" srcOrd="1"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AA38C58-EE92-4839-A43D-13562799104B}" type="doc">
      <dgm:prSet loTypeId="urn:microsoft.com/office/officeart/2005/8/layout/vList4" loCatId="list" qsTypeId="urn:microsoft.com/office/officeart/2005/8/quickstyle/simple3" qsCatId="simple" csTypeId="urn:microsoft.com/office/officeart/2005/8/colors/accent1_3" csCatId="accent1" phldr="1"/>
      <dgm:spPr/>
      <dgm:t>
        <a:bodyPr/>
        <a:lstStyle/>
        <a:p>
          <a:endParaRPr lang="en-US"/>
        </a:p>
      </dgm:t>
    </dgm:pt>
    <dgm:pt modelId="{A4E06E5C-F682-48B3-818D-3D8F4E40FE4F}">
      <dgm:prSet phldrT="[Text]" custT="1"/>
      <dgm:spPr/>
      <dgm:t>
        <a:bodyPr/>
        <a:lstStyle/>
        <a:p>
          <a:r>
            <a:rPr lang="en-US" sz="1600" dirty="0"/>
            <a:t>To add local/distributed intelligence leveraging IoT solutions at the edge/fog/cloud layers establishing the edge/cloud continuum through computational orchestration</a:t>
          </a:r>
        </a:p>
      </dgm:t>
    </dgm:pt>
    <dgm:pt modelId="{65BC1D93-FC3A-48B8-8BF9-DA4C2BE47E70}" type="parTrans" cxnId="{49429C2E-1223-4569-A620-CAEA62281A34}">
      <dgm:prSet/>
      <dgm:spPr/>
      <dgm:t>
        <a:bodyPr/>
        <a:lstStyle/>
        <a:p>
          <a:endParaRPr lang="en-US"/>
        </a:p>
      </dgm:t>
    </dgm:pt>
    <dgm:pt modelId="{1F3B81FB-FE0B-4B46-9D83-E497299D3489}" type="sibTrans" cxnId="{49429C2E-1223-4569-A620-CAEA62281A34}">
      <dgm:prSet/>
      <dgm:spPr/>
      <dgm:t>
        <a:bodyPr/>
        <a:lstStyle/>
        <a:p>
          <a:endParaRPr lang="en-US"/>
        </a:p>
      </dgm:t>
    </dgm:pt>
    <dgm:pt modelId="{CE8B7A62-5738-43E6-B5A0-88632F652B26}">
      <dgm:prSet phldrT="[Text]" custT="1"/>
      <dgm:spPr/>
      <dgm:t>
        <a:bodyPr/>
        <a:lstStyle/>
        <a:p>
          <a:r>
            <a:rPr lang="en-US" sz="1600" dirty="0"/>
            <a:t>To design AI/ML tools for edge/fog/cloud services for increased flexibility, resilience and   observability </a:t>
          </a:r>
        </a:p>
      </dgm:t>
    </dgm:pt>
    <dgm:pt modelId="{47365F1A-4BA0-46F4-A556-720B187E9F0D}" type="parTrans" cxnId="{8A3DE483-D8F0-4B0F-BCFA-6459AB361FD1}">
      <dgm:prSet/>
      <dgm:spPr/>
      <dgm:t>
        <a:bodyPr/>
        <a:lstStyle/>
        <a:p>
          <a:endParaRPr lang="en-US"/>
        </a:p>
      </dgm:t>
    </dgm:pt>
    <dgm:pt modelId="{6E0DA4DF-7FE4-465F-95E5-45EA5FEF71EC}" type="sibTrans" cxnId="{8A3DE483-D8F0-4B0F-BCFA-6459AB361FD1}">
      <dgm:prSet/>
      <dgm:spPr/>
      <dgm:t>
        <a:bodyPr/>
        <a:lstStyle/>
        <a:p>
          <a:endParaRPr lang="en-US"/>
        </a:p>
      </dgm:t>
    </dgm:pt>
    <dgm:pt modelId="{2E4D09BE-CD1A-425A-A9E7-B20DEA706C2A}">
      <dgm:prSet phldrT="[Text]" custT="1"/>
      <dgm:spPr/>
      <dgm:t>
        <a:bodyPr/>
        <a:lstStyle/>
        <a:p>
          <a:r>
            <a:rPr lang="en-US" sz="1600" dirty="0"/>
            <a:t>To enable extended service and semantical/ontological interoperability and interconnectivity among distributed open platforms, systems and edge devices through a decentralized IDS-compliant Interoperability Framework</a:t>
          </a:r>
        </a:p>
      </dgm:t>
    </dgm:pt>
    <dgm:pt modelId="{008E4943-7B17-40DE-8826-A0E3E9FC08DE}" type="sibTrans" cxnId="{B74C456D-58DB-4989-90B6-3741CE06BB3F}">
      <dgm:prSet/>
      <dgm:spPr/>
      <dgm:t>
        <a:bodyPr/>
        <a:lstStyle/>
        <a:p>
          <a:endParaRPr lang="en-US"/>
        </a:p>
      </dgm:t>
    </dgm:pt>
    <dgm:pt modelId="{C158146C-1738-4510-A808-D1C8E6A23379}" type="parTrans" cxnId="{B74C456D-58DB-4989-90B6-3741CE06BB3F}">
      <dgm:prSet/>
      <dgm:spPr/>
      <dgm:t>
        <a:bodyPr/>
        <a:lstStyle/>
        <a:p>
          <a:endParaRPr lang="en-US"/>
        </a:p>
      </dgm:t>
    </dgm:pt>
    <dgm:pt modelId="{5410567E-A9BB-4AFC-AF42-D115114843F3}">
      <dgm:prSet custT="1"/>
      <dgm:spPr/>
      <dgm:t>
        <a:bodyPr/>
        <a:lstStyle/>
        <a:p>
          <a:r>
            <a:rPr lang="en-US" sz="1600" dirty="0"/>
            <a:t>6 Demonstrators in 6 European countries featuring different climatic, regulatory and societal conditions towards maximizing mutual learning and knowledge exchange</a:t>
          </a:r>
        </a:p>
      </dgm:t>
    </dgm:pt>
    <dgm:pt modelId="{5BA134E5-CF10-474D-8427-0E110A8006AF}" type="sibTrans" cxnId="{F45758E3-ADA4-4BC8-ACEE-276C70F0544F}">
      <dgm:prSet/>
      <dgm:spPr/>
      <dgm:t>
        <a:bodyPr/>
        <a:lstStyle/>
        <a:p>
          <a:endParaRPr lang="en-US"/>
        </a:p>
      </dgm:t>
    </dgm:pt>
    <dgm:pt modelId="{E59B4E57-E404-4749-9659-42EFDAEB51E8}" type="parTrans" cxnId="{F45758E3-ADA4-4BC8-ACEE-276C70F0544F}">
      <dgm:prSet/>
      <dgm:spPr/>
      <dgm:t>
        <a:bodyPr/>
        <a:lstStyle/>
        <a:p>
          <a:endParaRPr lang="en-US"/>
        </a:p>
      </dgm:t>
    </dgm:pt>
    <dgm:pt modelId="{F93154F8-A073-414B-A0BD-6E1FC503438E}">
      <dgm:prSet custT="1"/>
      <dgm:spPr/>
      <dgm:t>
        <a:bodyPr/>
        <a:lstStyle/>
        <a:p>
          <a:r>
            <a:rPr lang="en-US" sz="1600" dirty="0"/>
            <a:t>To facilitate the market uptake of the proposed solutions, strengthening their commercialization potential and contributing to the Digitalization of Energy Action Plan. </a:t>
          </a:r>
        </a:p>
      </dgm:t>
    </dgm:pt>
    <dgm:pt modelId="{E4C6F217-1D51-4F3F-B1BE-001214FECF2F}" type="sibTrans" cxnId="{1F1B6C90-1E75-4E60-913D-AE0C2399488F}">
      <dgm:prSet/>
      <dgm:spPr/>
      <dgm:t>
        <a:bodyPr/>
        <a:lstStyle/>
        <a:p>
          <a:endParaRPr lang="en-US"/>
        </a:p>
      </dgm:t>
    </dgm:pt>
    <dgm:pt modelId="{412F82D7-02F2-4840-8A22-67B1F3D17CF8}" type="parTrans" cxnId="{1F1B6C90-1E75-4E60-913D-AE0C2399488F}">
      <dgm:prSet/>
      <dgm:spPr/>
      <dgm:t>
        <a:bodyPr/>
        <a:lstStyle/>
        <a:p>
          <a:endParaRPr lang="en-US"/>
        </a:p>
      </dgm:t>
    </dgm:pt>
    <dgm:pt modelId="{1719759A-4ABA-4466-BC3F-937E50D950B0}">
      <dgm:prSet custT="1"/>
      <dgm:spPr/>
      <dgm:t>
        <a:bodyPr/>
        <a:lstStyle/>
        <a:p>
          <a:r>
            <a:rPr lang="en-US" sz="1600" dirty="0"/>
            <a:t>To apply and extend open standards for IoT, interoperability, grid and market related data exchanges and to create a set of commonly accepted standards</a:t>
          </a:r>
        </a:p>
      </dgm:t>
    </dgm:pt>
    <dgm:pt modelId="{7FC232C6-5079-41F7-A75C-A2AA435E34E2}" type="sibTrans" cxnId="{A9F46DD8-8200-4A32-8D2E-349F16DC7FE9}">
      <dgm:prSet/>
      <dgm:spPr/>
      <dgm:t>
        <a:bodyPr/>
        <a:lstStyle/>
        <a:p>
          <a:endParaRPr lang="en-US"/>
        </a:p>
      </dgm:t>
    </dgm:pt>
    <dgm:pt modelId="{8B2CD328-B80F-40CA-B76B-AB07A183384D}" type="parTrans" cxnId="{A9F46DD8-8200-4A32-8D2E-349F16DC7FE9}">
      <dgm:prSet/>
      <dgm:spPr/>
      <dgm:t>
        <a:bodyPr/>
        <a:lstStyle/>
        <a:p>
          <a:endParaRPr lang="en-US"/>
        </a:p>
      </dgm:t>
    </dgm:pt>
    <dgm:pt modelId="{E074D9E9-A03B-4882-A819-2F188EB33A40}" type="pres">
      <dgm:prSet presAssocID="{DAA38C58-EE92-4839-A43D-13562799104B}" presName="linear" presStyleCnt="0">
        <dgm:presLayoutVars>
          <dgm:dir/>
          <dgm:resizeHandles val="exact"/>
        </dgm:presLayoutVars>
      </dgm:prSet>
      <dgm:spPr/>
    </dgm:pt>
    <dgm:pt modelId="{38A7AC35-86BD-4F6F-A794-673041D72BFF}" type="pres">
      <dgm:prSet presAssocID="{A4E06E5C-F682-48B3-818D-3D8F4E40FE4F}" presName="comp" presStyleCnt="0"/>
      <dgm:spPr/>
    </dgm:pt>
    <dgm:pt modelId="{CB37A44F-39FB-472B-AAA9-4F30D5AE904B}" type="pres">
      <dgm:prSet presAssocID="{A4E06E5C-F682-48B3-818D-3D8F4E40FE4F}" presName="box" presStyleLbl="node1" presStyleIdx="0" presStyleCnt="6" custLinFactNeighborX="3467" custLinFactNeighborY="2256"/>
      <dgm:spPr/>
    </dgm:pt>
    <dgm:pt modelId="{818CC284-38B3-4D39-94CE-275999C88775}" type="pres">
      <dgm:prSet presAssocID="{A4E06E5C-F682-48B3-818D-3D8F4E40FE4F}" presName="img" presStyleLbl="fgImgPlace1" presStyleIdx="0" presStyleCnt="6"/>
      <dgm:spPr>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dgm:spPr>
    </dgm:pt>
    <dgm:pt modelId="{33D79172-62E0-4B83-9A0B-C970EF7F5213}" type="pres">
      <dgm:prSet presAssocID="{A4E06E5C-F682-48B3-818D-3D8F4E40FE4F}" presName="text" presStyleLbl="node1" presStyleIdx="0" presStyleCnt="6">
        <dgm:presLayoutVars>
          <dgm:bulletEnabled val="1"/>
        </dgm:presLayoutVars>
      </dgm:prSet>
      <dgm:spPr/>
    </dgm:pt>
    <dgm:pt modelId="{8917A673-7220-4D7D-A2C2-343215E98CE6}" type="pres">
      <dgm:prSet presAssocID="{1F3B81FB-FE0B-4B46-9D83-E497299D3489}" presName="spacer" presStyleCnt="0"/>
      <dgm:spPr/>
    </dgm:pt>
    <dgm:pt modelId="{D97E4FAE-FE36-4896-9DE3-E7D42E30B78A}" type="pres">
      <dgm:prSet presAssocID="{CE8B7A62-5738-43E6-B5A0-88632F652B26}" presName="comp" presStyleCnt="0"/>
      <dgm:spPr/>
    </dgm:pt>
    <dgm:pt modelId="{71569018-0BF2-4FE6-BD29-FF061273ADBA}" type="pres">
      <dgm:prSet presAssocID="{CE8B7A62-5738-43E6-B5A0-88632F652B26}" presName="box" presStyleLbl="node1" presStyleIdx="1" presStyleCnt="6"/>
      <dgm:spPr/>
    </dgm:pt>
    <dgm:pt modelId="{F94348B2-649E-4529-B43E-CF746C958FB8}" type="pres">
      <dgm:prSet presAssocID="{CE8B7A62-5738-43E6-B5A0-88632F652B26}" presName="img" presStyleLbl="fgImgPlace1" presStyleIdx="1" presStyleCnt="6"/>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26000" b="-26000"/>
          </a:stretch>
        </a:blipFill>
      </dgm:spPr>
    </dgm:pt>
    <dgm:pt modelId="{75444D07-FE2A-4569-AB4D-D5957CA99F12}" type="pres">
      <dgm:prSet presAssocID="{CE8B7A62-5738-43E6-B5A0-88632F652B26}" presName="text" presStyleLbl="node1" presStyleIdx="1" presStyleCnt="6">
        <dgm:presLayoutVars>
          <dgm:bulletEnabled val="1"/>
        </dgm:presLayoutVars>
      </dgm:prSet>
      <dgm:spPr/>
    </dgm:pt>
    <dgm:pt modelId="{83564425-CF17-4033-A019-9405AB4F7756}" type="pres">
      <dgm:prSet presAssocID="{6E0DA4DF-7FE4-465F-95E5-45EA5FEF71EC}" presName="spacer" presStyleCnt="0"/>
      <dgm:spPr/>
    </dgm:pt>
    <dgm:pt modelId="{E8A6AB07-8263-40D5-834E-3FB5CD1A11EF}" type="pres">
      <dgm:prSet presAssocID="{2E4D09BE-CD1A-425A-A9E7-B20DEA706C2A}" presName="comp" presStyleCnt="0"/>
      <dgm:spPr/>
    </dgm:pt>
    <dgm:pt modelId="{890A6AE4-1E8F-495E-962C-A6E07180B5C3}" type="pres">
      <dgm:prSet presAssocID="{2E4D09BE-CD1A-425A-A9E7-B20DEA706C2A}" presName="box" presStyleLbl="node1" presStyleIdx="2" presStyleCnt="6"/>
      <dgm:spPr/>
    </dgm:pt>
    <dgm:pt modelId="{E550B30C-98FF-4317-8161-45E9F5A76D90}" type="pres">
      <dgm:prSet presAssocID="{2E4D09BE-CD1A-425A-A9E7-B20DEA706C2A}" presName="img" presStyleLbl="fgImgPlace1" presStyleIdx="2" presStyleCnt="6"/>
      <dgm:spPr>
        <a:blipFill>
          <a:blip xmlns:r="http://schemas.openxmlformats.org/officeDocument/2006/relationships" r:embed="rId3">
            <a:extLst>
              <a:ext uri="{28A0092B-C50C-407E-A947-70E740481C1C}">
                <a14:useLocalDpi xmlns:a14="http://schemas.microsoft.com/office/drawing/2010/main" val="0"/>
              </a:ext>
            </a:extLst>
          </a:blip>
          <a:srcRect/>
          <a:stretch>
            <a:fillRect t="-7000" b="-7000"/>
          </a:stretch>
        </a:blipFill>
      </dgm:spPr>
    </dgm:pt>
    <dgm:pt modelId="{692096E1-45A6-4770-B358-01764AFD38CE}" type="pres">
      <dgm:prSet presAssocID="{2E4D09BE-CD1A-425A-A9E7-B20DEA706C2A}" presName="text" presStyleLbl="node1" presStyleIdx="2" presStyleCnt="6">
        <dgm:presLayoutVars>
          <dgm:bulletEnabled val="1"/>
        </dgm:presLayoutVars>
      </dgm:prSet>
      <dgm:spPr/>
    </dgm:pt>
    <dgm:pt modelId="{0133CF82-9B81-4B34-B48D-5B3D55A9A5BB}" type="pres">
      <dgm:prSet presAssocID="{008E4943-7B17-40DE-8826-A0E3E9FC08DE}" presName="spacer" presStyleCnt="0"/>
      <dgm:spPr/>
    </dgm:pt>
    <dgm:pt modelId="{A72FAD8E-60C6-47DA-B6DE-4CC0EE196E63}" type="pres">
      <dgm:prSet presAssocID="{5410567E-A9BB-4AFC-AF42-D115114843F3}" presName="comp" presStyleCnt="0"/>
      <dgm:spPr/>
    </dgm:pt>
    <dgm:pt modelId="{56054066-40FE-479A-8A02-6ABA69000532}" type="pres">
      <dgm:prSet presAssocID="{5410567E-A9BB-4AFC-AF42-D115114843F3}" presName="box" presStyleLbl="node1" presStyleIdx="3" presStyleCnt="6"/>
      <dgm:spPr/>
    </dgm:pt>
    <dgm:pt modelId="{A68B5DD7-493A-4F8A-AF92-C8A8B6973749}" type="pres">
      <dgm:prSet presAssocID="{5410567E-A9BB-4AFC-AF42-D115114843F3}" presName="img" presStyleLbl="fgImgPlace1" presStyleIdx="3" presStyleCnt="6"/>
      <dgm:spPr>
        <a:blipFill>
          <a:blip xmlns:r="http://schemas.openxmlformats.org/officeDocument/2006/relationships" r:embed="rId4">
            <a:extLst>
              <a:ext uri="{28A0092B-C50C-407E-A947-70E740481C1C}">
                <a14:useLocalDpi xmlns:a14="http://schemas.microsoft.com/office/drawing/2010/main" val="0"/>
              </a:ext>
            </a:extLst>
          </a:blip>
          <a:srcRect/>
          <a:stretch>
            <a:fillRect t="-66000" b="-66000"/>
          </a:stretch>
        </a:blipFill>
      </dgm:spPr>
    </dgm:pt>
    <dgm:pt modelId="{B5B626D0-9E6C-4D45-9065-DC66D918E2E9}" type="pres">
      <dgm:prSet presAssocID="{5410567E-A9BB-4AFC-AF42-D115114843F3}" presName="text" presStyleLbl="node1" presStyleIdx="3" presStyleCnt="6">
        <dgm:presLayoutVars>
          <dgm:bulletEnabled val="1"/>
        </dgm:presLayoutVars>
      </dgm:prSet>
      <dgm:spPr/>
    </dgm:pt>
    <dgm:pt modelId="{B89C521B-7163-4722-B3DC-3E552BF4B8FF}" type="pres">
      <dgm:prSet presAssocID="{5BA134E5-CF10-474D-8427-0E110A8006AF}" presName="spacer" presStyleCnt="0"/>
      <dgm:spPr/>
    </dgm:pt>
    <dgm:pt modelId="{99A0C84D-EFC4-4ACD-9546-0FA7C5061E50}" type="pres">
      <dgm:prSet presAssocID="{1719759A-4ABA-4466-BC3F-937E50D950B0}" presName="comp" presStyleCnt="0"/>
      <dgm:spPr/>
    </dgm:pt>
    <dgm:pt modelId="{48636F74-95D3-4937-9BB4-CE439B11E0F8}" type="pres">
      <dgm:prSet presAssocID="{1719759A-4ABA-4466-BC3F-937E50D950B0}" presName="box" presStyleLbl="node1" presStyleIdx="4" presStyleCnt="6"/>
      <dgm:spPr/>
    </dgm:pt>
    <dgm:pt modelId="{4668BA77-E6C4-4FBF-A2FC-2781A705337A}" type="pres">
      <dgm:prSet presAssocID="{1719759A-4ABA-4466-BC3F-937E50D950B0}" presName="img" presStyleLbl="fgImgPlace1" presStyleIdx="4" presStyleCnt="6"/>
      <dgm:spPr>
        <a:blipFill>
          <a:blip xmlns:r="http://schemas.openxmlformats.org/officeDocument/2006/relationships" r:embed="rId5">
            <a:extLst>
              <a:ext uri="{28A0092B-C50C-407E-A947-70E740481C1C}">
                <a14:useLocalDpi xmlns:a14="http://schemas.microsoft.com/office/drawing/2010/main" val="0"/>
              </a:ext>
            </a:extLst>
          </a:blip>
          <a:srcRect/>
          <a:stretch>
            <a:fillRect t="-52000" b="-52000"/>
          </a:stretch>
        </a:blipFill>
      </dgm:spPr>
    </dgm:pt>
    <dgm:pt modelId="{8A022BBC-8339-4049-9550-FAD12837DED1}" type="pres">
      <dgm:prSet presAssocID="{1719759A-4ABA-4466-BC3F-937E50D950B0}" presName="text" presStyleLbl="node1" presStyleIdx="4" presStyleCnt="6">
        <dgm:presLayoutVars>
          <dgm:bulletEnabled val="1"/>
        </dgm:presLayoutVars>
      </dgm:prSet>
      <dgm:spPr/>
    </dgm:pt>
    <dgm:pt modelId="{963D2B89-1867-4182-95DC-C74E1617AEAA}" type="pres">
      <dgm:prSet presAssocID="{7FC232C6-5079-41F7-A75C-A2AA435E34E2}" presName="spacer" presStyleCnt="0"/>
      <dgm:spPr/>
    </dgm:pt>
    <dgm:pt modelId="{F504C521-5AD9-479C-B08D-88D390A14169}" type="pres">
      <dgm:prSet presAssocID="{F93154F8-A073-414B-A0BD-6E1FC503438E}" presName="comp" presStyleCnt="0"/>
      <dgm:spPr/>
    </dgm:pt>
    <dgm:pt modelId="{7EB41A59-331D-457E-BA46-1675610A84FF}" type="pres">
      <dgm:prSet presAssocID="{F93154F8-A073-414B-A0BD-6E1FC503438E}" presName="box" presStyleLbl="node1" presStyleIdx="5" presStyleCnt="6"/>
      <dgm:spPr/>
    </dgm:pt>
    <dgm:pt modelId="{F42CCEEF-7941-4DF7-AB13-D0887EDC2E74}" type="pres">
      <dgm:prSet presAssocID="{F93154F8-A073-414B-A0BD-6E1FC503438E}" presName="img" presStyleLbl="fgImgPlace1" presStyleIdx="5" presStyleCnt="6"/>
      <dgm:spPr>
        <a:blipFill>
          <a:blip xmlns:r="http://schemas.openxmlformats.org/officeDocument/2006/relationships" r:embed="rId6" cstate="print">
            <a:extLst>
              <a:ext uri="{28A0092B-C50C-407E-A947-70E740481C1C}">
                <a14:useLocalDpi xmlns:a14="http://schemas.microsoft.com/office/drawing/2010/main" val="0"/>
              </a:ext>
            </a:extLst>
          </a:blip>
          <a:srcRect/>
          <a:stretch>
            <a:fillRect t="-106000" b="-106000"/>
          </a:stretch>
        </a:blipFill>
      </dgm:spPr>
    </dgm:pt>
    <dgm:pt modelId="{B126EBD0-C917-423D-9836-2734286C4EAE}" type="pres">
      <dgm:prSet presAssocID="{F93154F8-A073-414B-A0BD-6E1FC503438E}" presName="text" presStyleLbl="node1" presStyleIdx="5" presStyleCnt="6">
        <dgm:presLayoutVars>
          <dgm:bulletEnabled val="1"/>
        </dgm:presLayoutVars>
      </dgm:prSet>
      <dgm:spPr/>
    </dgm:pt>
  </dgm:ptLst>
  <dgm:cxnLst>
    <dgm:cxn modelId="{E493B100-9A0B-4803-9D3B-CBDC03E84707}" type="presOf" srcId="{A4E06E5C-F682-48B3-818D-3D8F4E40FE4F}" destId="{33D79172-62E0-4B83-9A0B-C970EF7F5213}" srcOrd="1" destOrd="0" presId="urn:microsoft.com/office/officeart/2005/8/layout/vList4"/>
    <dgm:cxn modelId="{80E69F0F-2E6B-48B9-9926-8F23E6F9CF04}" type="presOf" srcId="{F93154F8-A073-414B-A0BD-6E1FC503438E}" destId="{7EB41A59-331D-457E-BA46-1675610A84FF}" srcOrd="0" destOrd="0" presId="urn:microsoft.com/office/officeart/2005/8/layout/vList4"/>
    <dgm:cxn modelId="{389C9B1C-203C-48EC-BDAA-47F5D314DBA3}" type="presOf" srcId="{5410567E-A9BB-4AFC-AF42-D115114843F3}" destId="{B5B626D0-9E6C-4D45-9065-DC66D918E2E9}" srcOrd="1" destOrd="0" presId="urn:microsoft.com/office/officeart/2005/8/layout/vList4"/>
    <dgm:cxn modelId="{AECBA92B-8E87-4A0A-952D-0ECA69509656}" type="presOf" srcId="{DAA38C58-EE92-4839-A43D-13562799104B}" destId="{E074D9E9-A03B-4882-A819-2F188EB33A40}" srcOrd="0" destOrd="0" presId="urn:microsoft.com/office/officeart/2005/8/layout/vList4"/>
    <dgm:cxn modelId="{49429C2E-1223-4569-A620-CAEA62281A34}" srcId="{DAA38C58-EE92-4839-A43D-13562799104B}" destId="{A4E06E5C-F682-48B3-818D-3D8F4E40FE4F}" srcOrd="0" destOrd="0" parTransId="{65BC1D93-FC3A-48B8-8BF9-DA4C2BE47E70}" sibTransId="{1F3B81FB-FE0B-4B46-9D83-E497299D3489}"/>
    <dgm:cxn modelId="{63755141-F317-41FF-B756-E3F6500EB2C0}" type="presOf" srcId="{CE8B7A62-5738-43E6-B5A0-88632F652B26}" destId="{75444D07-FE2A-4569-AB4D-D5957CA99F12}" srcOrd="1" destOrd="0" presId="urn:microsoft.com/office/officeart/2005/8/layout/vList4"/>
    <dgm:cxn modelId="{C893F644-1519-490D-B461-164FA1573774}" type="presOf" srcId="{2E4D09BE-CD1A-425A-A9E7-B20DEA706C2A}" destId="{692096E1-45A6-4770-B358-01764AFD38CE}" srcOrd="1" destOrd="0" presId="urn:microsoft.com/office/officeart/2005/8/layout/vList4"/>
    <dgm:cxn modelId="{B74C456D-58DB-4989-90B6-3741CE06BB3F}" srcId="{DAA38C58-EE92-4839-A43D-13562799104B}" destId="{2E4D09BE-CD1A-425A-A9E7-B20DEA706C2A}" srcOrd="2" destOrd="0" parTransId="{C158146C-1738-4510-A808-D1C8E6A23379}" sibTransId="{008E4943-7B17-40DE-8826-A0E3E9FC08DE}"/>
    <dgm:cxn modelId="{95268272-C9A9-47C0-8E78-D27CE4404E85}" type="presOf" srcId="{1719759A-4ABA-4466-BC3F-937E50D950B0}" destId="{8A022BBC-8339-4049-9550-FAD12837DED1}" srcOrd="1" destOrd="0" presId="urn:microsoft.com/office/officeart/2005/8/layout/vList4"/>
    <dgm:cxn modelId="{8A3DE483-D8F0-4B0F-BCFA-6459AB361FD1}" srcId="{DAA38C58-EE92-4839-A43D-13562799104B}" destId="{CE8B7A62-5738-43E6-B5A0-88632F652B26}" srcOrd="1" destOrd="0" parTransId="{47365F1A-4BA0-46F4-A556-720B187E9F0D}" sibTransId="{6E0DA4DF-7FE4-465F-95E5-45EA5FEF71EC}"/>
    <dgm:cxn modelId="{F7FBCB8D-2017-4491-9E20-885E55979D54}" type="presOf" srcId="{1719759A-4ABA-4466-BC3F-937E50D950B0}" destId="{48636F74-95D3-4937-9BB4-CE439B11E0F8}" srcOrd="0" destOrd="0" presId="urn:microsoft.com/office/officeart/2005/8/layout/vList4"/>
    <dgm:cxn modelId="{1F1B6C90-1E75-4E60-913D-AE0C2399488F}" srcId="{DAA38C58-EE92-4839-A43D-13562799104B}" destId="{F93154F8-A073-414B-A0BD-6E1FC503438E}" srcOrd="5" destOrd="0" parTransId="{412F82D7-02F2-4840-8A22-67B1F3D17CF8}" sibTransId="{E4C6F217-1D51-4F3F-B1BE-001214FECF2F}"/>
    <dgm:cxn modelId="{E03A82A2-8126-4036-834D-2B5A98413CE1}" type="presOf" srcId="{CE8B7A62-5738-43E6-B5A0-88632F652B26}" destId="{71569018-0BF2-4FE6-BD29-FF061273ADBA}" srcOrd="0" destOrd="0" presId="urn:microsoft.com/office/officeart/2005/8/layout/vList4"/>
    <dgm:cxn modelId="{64EB82A9-CBF7-409C-AB4B-EB3913DA9AD8}" type="presOf" srcId="{2E4D09BE-CD1A-425A-A9E7-B20DEA706C2A}" destId="{890A6AE4-1E8F-495E-962C-A6E07180B5C3}" srcOrd="0" destOrd="0" presId="urn:microsoft.com/office/officeart/2005/8/layout/vList4"/>
    <dgm:cxn modelId="{350EE7C0-EBB6-4BFF-AD56-87EA1913C34A}" type="presOf" srcId="{A4E06E5C-F682-48B3-818D-3D8F4E40FE4F}" destId="{CB37A44F-39FB-472B-AAA9-4F30D5AE904B}" srcOrd="0" destOrd="0" presId="urn:microsoft.com/office/officeart/2005/8/layout/vList4"/>
    <dgm:cxn modelId="{C25C98D7-8D40-4EB7-B994-F2360E832326}" type="presOf" srcId="{F93154F8-A073-414B-A0BD-6E1FC503438E}" destId="{B126EBD0-C917-423D-9836-2734286C4EAE}" srcOrd="1" destOrd="0" presId="urn:microsoft.com/office/officeart/2005/8/layout/vList4"/>
    <dgm:cxn modelId="{A9F46DD8-8200-4A32-8D2E-349F16DC7FE9}" srcId="{DAA38C58-EE92-4839-A43D-13562799104B}" destId="{1719759A-4ABA-4466-BC3F-937E50D950B0}" srcOrd="4" destOrd="0" parTransId="{8B2CD328-B80F-40CA-B76B-AB07A183384D}" sibTransId="{7FC232C6-5079-41F7-A75C-A2AA435E34E2}"/>
    <dgm:cxn modelId="{F45758E3-ADA4-4BC8-ACEE-276C70F0544F}" srcId="{DAA38C58-EE92-4839-A43D-13562799104B}" destId="{5410567E-A9BB-4AFC-AF42-D115114843F3}" srcOrd="3" destOrd="0" parTransId="{E59B4E57-E404-4749-9659-42EFDAEB51E8}" sibTransId="{5BA134E5-CF10-474D-8427-0E110A8006AF}"/>
    <dgm:cxn modelId="{6C2D50E6-D539-400E-BFF0-DACF45C86C21}" type="presOf" srcId="{5410567E-A9BB-4AFC-AF42-D115114843F3}" destId="{56054066-40FE-479A-8A02-6ABA69000532}" srcOrd="0" destOrd="0" presId="urn:microsoft.com/office/officeart/2005/8/layout/vList4"/>
    <dgm:cxn modelId="{690E417A-2225-4592-9D04-69ECC7082EB6}" type="presParOf" srcId="{E074D9E9-A03B-4882-A819-2F188EB33A40}" destId="{38A7AC35-86BD-4F6F-A794-673041D72BFF}" srcOrd="0" destOrd="0" presId="urn:microsoft.com/office/officeart/2005/8/layout/vList4"/>
    <dgm:cxn modelId="{13D9553F-B30E-4063-A0F4-F594C2AE8A38}" type="presParOf" srcId="{38A7AC35-86BD-4F6F-A794-673041D72BFF}" destId="{CB37A44F-39FB-472B-AAA9-4F30D5AE904B}" srcOrd="0" destOrd="0" presId="urn:microsoft.com/office/officeart/2005/8/layout/vList4"/>
    <dgm:cxn modelId="{A108E2DE-E9B7-4180-BBF0-606AA41B875C}" type="presParOf" srcId="{38A7AC35-86BD-4F6F-A794-673041D72BFF}" destId="{818CC284-38B3-4D39-94CE-275999C88775}" srcOrd="1" destOrd="0" presId="urn:microsoft.com/office/officeart/2005/8/layout/vList4"/>
    <dgm:cxn modelId="{BBEE684C-E5F2-4209-9C7A-9D3D4FE55181}" type="presParOf" srcId="{38A7AC35-86BD-4F6F-A794-673041D72BFF}" destId="{33D79172-62E0-4B83-9A0B-C970EF7F5213}" srcOrd="2" destOrd="0" presId="urn:microsoft.com/office/officeart/2005/8/layout/vList4"/>
    <dgm:cxn modelId="{43D21B1F-52EB-4D10-B85C-B0582729CB4B}" type="presParOf" srcId="{E074D9E9-A03B-4882-A819-2F188EB33A40}" destId="{8917A673-7220-4D7D-A2C2-343215E98CE6}" srcOrd="1" destOrd="0" presId="urn:microsoft.com/office/officeart/2005/8/layout/vList4"/>
    <dgm:cxn modelId="{C6446C4E-88D1-45FE-8CCA-6E4FDC2F223A}" type="presParOf" srcId="{E074D9E9-A03B-4882-A819-2F188EB33A40}" destId="{D97E4FAE-FE36-4896-9DE3-E7D42E30B78A}" srcOrd="2" destOrd="0" presId="urn:microsoft.com/office/officeart/2005/8/layout/vList4"/>
    <dgm:cxn modelId="{A14F2E2D-3D4E-499A-8DF6-2A3D00C74AFA}" type="presParOf" srcId="{D97E4FAE-FE36-4896-9DE3-E7D42E30B78A}" destId="{71569018-0BF2-4FE6-BD29-FF061273ADBA}" srcOrd="0" destOrd="0" presId="urn:microsoft.com/office/officeart/2005/8/layout/vList4"/>
    <dgm:cxn modelId="{3B367011-9E53-4498-81DE-BD317C6578BA}" type="presParOf" srcId="{D97E4FAE-FE36-4896-9DE3-E7D42E30B78A}" destId="{F94348B2-649E-4529-B43E-CF746C958FB8}" srcOrd="1" destOrd="0" presId="urn:microsoft.com/office/officeart/2005/8/layout/vList4"/>
    <dgm:cxn modelId="{5C96E684-165F-474E-B80C-D19A1B00F8B5}" type="presParOf" srcId="{D97E4FAE-FE36-4896-9DE3-E7D42E30B78A}" destId="{75444D07-FE2A-4569-AB4D-D5957CA99F12}" srcOrd="2" destOrd="0" presId="urn:microsoft.com/office/officeart/2005/8/layout/vList4"/>
    <dgm:cxn modelId="{5A669641-2D9B-47DB-8A82-6CD9A3EF8E5E}" type="presParOf" srcId="{E074D9E9-A03B-4882-A819-2F188EB33A40}" destId="{83564425-CF17-4033-A019-9405AB4F7756}" srcOrd="3" destOrd="0" presId="urn:microsoft.com/office/officeart/2005/8/layout/vList4"/>
    <dgm:cxn modelId="{1DD5AEDD-3F6D-4080-BC4C-F8FAD7A06E4D}" type="presParOf" srcId="{E074D9E9-A03B-4882-A819-2F188EB33A40}" destId="{E8A6AB07-8263-40D5-834E-3FB5CD1A11EF}" srcOrd="4" destOrd="0" presId="urn:microsoft.com/office/officeart/2005/8/layout/vList4"/>
    <dgm:cxn modelId="{05A095BD-58D0-44BB-93FC-620105EEDFA0}" type="presParOf" srcId="{E8A6AB07-8263-40D5-834E-3FB5CD1A11EF}" destId="{890A6AE4-1E8F-495E-962C-A6E07180B5C3}" srcOrd="0" destOrd="0" presId="urn:microsoft.com/office/officeart/2005/8/layout/vList4"/>
    <dgm:cxn modelId="{80CF8EDE-77EC-4AFF-84E4-28CA56D84797}" type="presParOf" srcId="{E8A6AB07-8263-40D5-834E-3FB5CD1A11EF}" destId="{E550B30C-98FF-4317-8161-45E9F5A76D90}" srcOrd="1" destOrd="0" presId="urn:microsoft.com/office/officeart/2005/8/layout/vList4"/>
    <dgm:cxn modelId="{8832ACF8-0F4F-45F9-BEBA-001B7D1DC944}" type="presParOf" srcId="{E8A6AB07-8263-40D5-834E-3FB5CD1A11EF}" destId="{692096E1-45A6-4770-B358-01764AFD38CE}" srcOrd="2" destOrd="0" presId="urn:microsoft.com/office/officeart/2005/8/layout/vList4"/>
    <dgm:cxn modelId="{3C0E4C77-74F3-4B52-92C2-07010CB4B80A}" type="presParOf" srcId="{E074D9E9-A03B-4882-A819-2F188EB33A40}" destId="{0133CF82-9B81-4B34-B48D-5B3D55A9A5BB}" srcOrd="5" destOrd="0" presId="urn:microsoft.com/office/officeart/2005/8/layout/vList4"/>
    <dgm:cxn modelId="{CA2446F0-B156-4A98-9477-85209A0ECEA0}" type="presParOf" srcId="{E074D9E9-A03B-4882-A819-2F188EB33A40}" destId="{A72FAD8E-60C6-47DA-B6DE-4CC0EE196E63}" srcOrd="6" destOrd="0" presId="urn:microsoft.com/office/officeart/2005/8/layout/vList4"/>
    <dgm:cxn modelId="{4B2252D6-59A7-4484-8138-5A3A8318234C}" type="presParOf" srcId="{A72FAD8E-60C6-47DA-B6DE-4CC0EE196E63}" destId="{56054066-40FE-479A-8A02-6ABA69000532}" srcOrd="0" destOrd="0" presId="urn:microsoft.com/office/officeart/2005/8/layout/vList4"/>
    <dgm:cxn modelId="{DEBA0D92-E59C-4C8C-A89F-4F035FA5863F}" type="presParOf" srcId="{A72FAD8E-60C6-47DA-B6DE-4CC0EE196E63}" destId="{A68B5DD7-493A-4F8A-AF92-C8A8B6973749}" srcOrd="1" destOrd="0" presId="urn:microsoft.com/office/officeart/2005/8/layout/vList4"/>
    <dgm:cxn modelId="{0D40FFE7-2769-46CB-B025-23C98074544E}" type="presParOf" srcId="{A72FAD8E-60C6-47DA-B6DE-4CC0EE196E63}" destId="{B5B626D0-9E6C-4D45-9065-DC66D918E2E9}" srcOrd="2" destOrd="0" presId="urn:microsoft.com/office/officeart/2005/8/layout/vList4"/>
    <dgm:cxn modelId="{BEED491D-7C0A-4BF3-BF94-2A6E739DBDD2}" type="presParOf" srcId="{E074D9E9-A03B-4882-A819-2F188EB33A40}" destId="{B89C521B-7163-4722-B3DC-3E552BF4B8FF}" srcOrd="7" destOrd="0" presId="urn:microsoft.com/office/officeart/2005/8/layout/vList4"/>
    <dgm:cxn modelId="{2B4A9BF1-0D2F-40D3-8210-5B730309D93E}" type="presParOf" srcId="{E074D9E9-A03B-4882-A819-2F188EB33A40}" destId="{99A0C84D-EFC4-4ACD-9546-0FA7C5061E50}" srcOrd="8" destOrd="0" presId="urn:microsoft.com/office/officeart/2005/8/layout/vList4"/>
    <dgm:cxn modelId="{70EE377D-C859-4E9F-8FCA-A471F87F4F20}" type="presParOf" srcId="{99A0C84D-EFC4-4ACD-9546-0FA7C5061E50}" destId="{48636F74-95D3-4937-9BB4-CE439B11E0F8}" srcOrd="0" destOrd="0" presId="urn:microsoft.com/office/officeart/2005/8/layout/vList4"/>
    <dgm:cxn modelId="{CA48F751-FA90-46E4-93FA-DCFD59924BE2}" type="presParOf" srcId="{99A0C84D-EFC4-4ACD-9546-0FA7C5061E50}" destId="{4668BA77-E6C4-4FBF-A2FC-2781A705337A}" srcOrd="1" destOrd="0" presId="urn:microsoft.com/office/officeart/2005/8/layout/vList4"/>
    <dgm:cxn modelId="{C8743CD6-9426-49D1-9C6E-0A4654E2914C}" type="presParOf" srcId="{99A0C84D-EFC4-4ACD-9546-0FA7C5061E50}" destId="{8A022BBC-8339-4049-9550-FAD12837DED1}" srcOrd="2" destOrd="0" presId="urn:microsoft.com/office/officeart/2005/8/layout/vList4"/>
    <dgm:cxn modelId="{D9911166-EFA5-4B81-A6C9-14841A1B9DAE}" type="presParOf" srcId="{E074D9E9-A03B-4882-A819-2F188EB33A40}" destId="{963D2B89-1867-4182-95DC-C74E1617AEAA}" srcOrd="9" destOrd="0" presId="urn:microsoft.com/office/officeart/2005/8/layout/vList4"/>
    <dgm:cxn modelId="{BD3F0451-546A-4080-A7C1-DE1496302826}" type="presParOf" srcId="{E074D9E9-A03B-4882-A819-2F188EB33A40}" destId="{F504C521-5AD9-479C-B08D-88D390A14169}" srcOrd="10" destOrd="0" presId="urn:microsoft.com/office/officeart/2005/8/layout/vList4"/>
    <dgm:cxn modelId="{C8369549-D381-4C4F-85D2-A0EC6C2380BE}" type="presParOf" srcId="{F504C521-5AD9-479C-B08D-88D390A14169}" destId="{7EB41A59-331D-457E-BA46-1675610A84FF}" srcOrd="0" destOrd="0" presId="urn:microsoft.com/office/officeart/2005/8/layout/vList4"/>
    <dgm:cxn modelId="{23D23F60-33D8-41ED-8245-3BF752D510E6}" type="presParOf" srcId="{F504C521-5AD9-479C-B08D-88D390A14169}" destId="{F42CCEEF-7941-4DF7-AB13-D0887EDC2E74}" srcOrd="1" destOrd="0" presId="urn:microsoft.com/office/officeart/2005/8/layout/vList4"/>
    <dgm:cxn modelId="{AAA4AE67-B75D-487C-BD82-8644B4E0235C}" type="presParOf" srcId="{F504C521-5AD9-479C-B08D-88D390A14169}" destId="{B126EBD0-C917-423D-9836-2734286C4EAE}" srcOrd="2" destOrd="0" presId="urn:microsoft.com/office/officeart/2005/8/layout/vList4"/>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61C304-8672-4F10-8D7B-D19D7F9B9A14}">
      <dsp:nvSpPr>
        <dsp:cNvPr id="0" name=""/>
        <dsp:cNvSpPr/>
      </dsp:nvSpPr>
      <dsp:spPr>
        <a:xfrm>
          <a:off x="0" y="604324"/>
          <a:ext cx="4904563" cy="1444949"/>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i="1" kern="1200" dirty="0"/>
            <a:t>Holistic Approach towards Empowerment of the </a:t>
          </a:r>
          <a:r>
            <a:rPr lang="en-US" sz="2000" i="1" kern="1200" dirty="0" err="1"/>
            <a:t>DiGitalization</a:t>
          </a:r>
          <a:r>
            <a:rPr lang="en-US" sz="2000" i="1" kern="1200" dirty="0"/>
            <a:t> of the Energy Ecosystem through adoption of IoT solutions</a:t>
          </a:r>
          <a:endParaRPr lang="en-US" sz="2400" i="1" kern="1200" dirty="0"/>
        </a:p>
      </dsp:txBody>
      <dsp:txXfrm>
        <a:off x="70537" y="674861"/>
        <a:ext cx="4763489" cy="1303875"/>
      </dsp:txXfrm>
    </dsp:sp>
    <dsp:sp modelId="{FA9899EB-DEC5-4CF6-A0C1-3FAB984C6BD7}">
      <dsp:nvSpPr>
        <dsp:cNvPr id="0" name=""/>
        <dsp:cNvSpPr/>
      </dsp:nvSpPr>
      <dsp:spPr>
        <a:xfrm>
          <a:off x="0" y="2049274"/>
          <a:ext cx="4904563" cy="222007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5720" tIns="22860" rIns="128016" bIns="22860" numCol="1" spcCol="1270" anchor="t" anchorCtr="0">
          <a:noAutofit/>
        </a:bodyPr>
        <a:lstStyle/>
        <a:p>
          <a:pPr marL="171450" lvl="1" indent="-171450" algn="l" defTabSz="800100">
            <a:lnSpc>
              <a:spcPct val="90000"/>
            </a:lnSpc>
            <a:spcBef>
              <a:spcPct val="0"/>
            </a:spcBef>
            <a:spcAft>
              <a:spcPct val="20000"/>
            </a:spcAft>
            <a:buChar char="•"/>
          </a:pPr>
          <a:r>
            <a:rPr lang="en-US" sz="1800" b="0" kern="1200" dirty="0"/>
            <a:t>Deploy IoT assets at different levels of the energy system (from behind-the-meter, up to the TSO level)</a:t>
          </a:r>
        </a:p>
        <a:p>
          <a:pPr marL="171450" lvl="1" indent="-171450" algn="l" defTabSz="800100">
            <a:lnSpc>
              <a:spcPct val="90000"/>
            </a:lnSpc>
            <a:spcBef>
              <a:spcPct val="0"/>
            </a:spcBef>
            <a:spcAft>
              <a:spcPct val="20000"/>
            </a:spcAft>
            <a:buChar char="•"/>
          </a:pPr>
          <a:r>
            <a:rPr lang="en-US" sz="1800" b="0" kern="1200" dirty="0"/>
            <a:t>Add intelligence to the edge and cloud layers</a:t>
          </a:r>
        </a:p>
        <a:p>
          <a:pPr marL="171450" lvl="1" indent="-171450" algn="l" defTabSz="800100">
            <a:lnSpc>
              <a:spcPct val="90000"/>
            </a:lnSpc>
            <a:spcBef>
              <a:spcPct val="0"/>
            </a:spcBef>
            <a:spcAft>
              <a:spcPct val="20000"/>
            </a:spcAft>
            <a:buChar char="•"/>
          </a:pPr>
          <a:r>
            <a:rPr lang="en-US" sz="1800" b="0" kern="1200" dirty="0"/>
            <a:t>Bridge the cloud/edge continuum introducing federated applications governed by advanced computational orchestration solutions.</a:t>
          </a:r>
        </a:p>
      </dsp:txBody>
      <dsp:txXfrm>
        <a:off x="0" y="2049274"/>
        <a:ext cx="4904563" cy="222007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37A44F-39FB-472B-AAA9-4F30D5AE904B}">
      <dsp:nvSpPr>
        <dsp:cNvPr id="0" name=""/>
        <dsp:cNvSpPr/>
      </dsp:nvSpPr>
      <dsp:spPr>
        <a:xfrm>
          <a:off x="0" y="19454"/>
          <a:ext cx="6546422" cy="862360"/>
        </a:xfrm>
        <a:prstGeom prst="roundRect">
          <a:avLst>
            <a:gd name="adj" fmla="val 10000"/>
          </a:avLst>
        </a:prstGeom>
        <a:gradFill rotWithShape="0">
          <a:gsLst>
            <a:gs pos="0">
              <a:schemeClr val="accent1">
                <a:shade val="80000"/>
                <a:hueOff val="0"/>
                <a:satOff val="0"/>
                <a:lumOff val="0"/>
                <a:alphaOff val="0"/>
                <a:lumMod val="110000"/>
                <a:satMod val="105000"/>
                <a:tint val="67000"/>
              </a:schemeClr>
            </a:gs>
            <a:gs pos="50000">
              <a:schemeClr val="accent1">
                <a:shade val="80000"/>
                <a:hueOff val="0"/>
                <a:satOff val="0"/>
                <a:lumOff val="0"/>
                <a:alphaOff val="0"/>
                <a:lumMod val="105000"/>
                <a:satMod val="103000"/>
                <a:tint val="73000"/>
              </a:schemeClr>
            </a:gs>
            <a:gs pos="100000">
              <a:schemeClr val="accent1">
                <a:shade val="80000"/>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To add local/distributed intelligence leveraging IoT solutions at the edge/fog/cloud layers establishing the edge/cloud continuum through computational orchestration</a:t>
          </a:r>
        </a:p>
      </dsp:txBody>
      <dsp:txXfrm>
        <a:off x="1395520" y="19454"/>
        <a:ext cx="5150901" cy="862360"/>
      </dsp:txXfrm>
    </dsp:sp>
    <dsp:sp modelId="{818CC284-38B3-4D39-94CE-275999C88775}">
      <dsp:nvSpPr>
        <dsp:cNvPr id="0" name=""/>
        <dsp:cNvSpPr/>
      </dsp:nvSpPr>
      <dsp:spPr>
        <a:xfrm>
          <a:off x="86236" y="86236"/>
          <a:ext cx="1309284" cy="689888"/>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t="-38000" b="-38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71569018-0BF2-4FE6-BD29-FF061273ADBA}">
      <dsp:nvSpPr>
        <dsp:cNvPr id="0" name=""/>
        <dsp:cNvSpPr/>
      </dsp:nvSpPr>
      <dsp:spPr>
        <a:xfrm>
          <a:off x="0" y="948596"/>
          <a:ext cx="6546422" cy="862360"/>
        </a:xfrm>
        <a:prstGeom prst="roundRect">
          <a:avLst>
            <a:gd name="adj" fmla="val 10000"/>
          </a:avLst>
        </a:prstGeom>
        <a:gradFill rotWithShape="0">
          <a:gsLst>
            <a:gs pos="0">
              <a:schemeClr val="accent1">
                <a:shade val="80000"/>
                <a:hueOff val="109120"/>
                <a:satOff val="-11378"/>
                <a:lumOff val="7644"/>
                <a:alphaOff val="0"/>
                <a:lumMod val="110000"/>
                <a:satMod val="105000"/>
                <a:tint val="67000"/>
              </a:schemeClr>
            </a:gs>
            <a:gs pos="50000">
              <a:schemeClr val="accent1">
                <a:shade val="80000"/>
                <a:hueOff val="109120"/>
                <a:satOff val="-11378"/>
                <a:lumOff val="7644"/>
                <a:alphaOff val="0"/>
                <a:lumMod val="105000"/>
                <a:satMod val="103000"/>
                <a:tint val="73000"/>
              </a:schemeClr>
            </a:gs>
            <a:gs pos="100000">
              <a:schemeClr val="accent1">
                <a:shade val="80000"/>
                <a:hueOff val="109120"/>
                <a:satOff val="-11378"/>
                <a:lumOff val="7644"/>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To design AI/ML tools for edge/fog/cloud services for increased flexibility, resilience and   observability </a:t>
          </a:r>
        </a:p>
      </dsp:txBody>
      <dsp:txXfrm>
        <a:off x="1395520" y="948596"/>
        <a:ext cx="5150901" cy="862360"/>
      </dsp:txXfrm>
    </dsp:sp>
    <dsp:sp modelId="{F94348B2-649E-4529-B43E-CF746C958FB8}">
      <dsp:nvSpPr>
        <dsp:cNvPr id="0" name=""/>
        <dsp:cNvSpPr/>
      </dsp:nvSpPr>
      <dsp:spPr>
        <a:xfrm>
          <a:off x="86236" y="1034832"/>
          <a:ext cx="1309284" cy="689888"/>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26000" b="-26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890A6AE4-1E8F-495E-962C-A6E07180B5C3}">
      <dsp:nvSpPr>
        <dsp:cNvPr id="0" name=""/>
        <dsp:cNvSpPr/>
      </dsp:nvSpPr>
      <dsp:spPr>
        <a:xfrm>
          <a:off x="0" y="1897192"/>
          <a:ext cx="6546422" cy="862360"/>
        </a:xfrm>
        <a:prstGeom prst="roundRect">
          <a:avLst>
            <a:gd name="adj" fmla="val 10000"/>
          </a:avLst>
        </a:prstGeom>
        <a:gradFill rotWithShape="0">
          <a:gsLst>
            <a:gs pos="0">
              <a:schemeClr val="accent1">
                <a:shade val="80000"/>
                <a:hueOff val="218239"/>
                <a:satOff val="-22757"/>
                <a:lumOff val="15288"/>
                <a:alphaOff val="0"/>
                <a:lumMod val="110000"/>
                <a:satMod val="105000"/>
                <a:tint val="67000"/>
              </a:schemeClr>
            </a:gs>
            <a:gs pos="50000">
              <a:schemeClr val="accent1">
                <a:shade val="80000"/>
                <a:hueOff val="218239"/>
                <a:satOff val="-22757"/>
                <a:lumOff val="15288"/>
                <a:alphaOff val="0"/>
                <a:lumMod val="105000"/>
                <a:satMod val="103000"/>
                <a:tint val="73000"/>
              </a:schemeClr>
            </a:gs>
            <a:gs pos="100000">
              <a:schemeClr val="accent1">
                <a:shade val="80000"/>
                <a:hueOff val="218239"/>
                <a:satOff val="-22757"/>
                <a:lumOff val="15288"/>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To enable extended service and semantical/ontological interoperability and interconnectivity among distributed open platforms, systems and edge devices through a decentralized IDS-compliant Interoperability Framework</a:t>
          </a:r>
        </a:p>
      </dsp:txBody>
      <dsp:txXfrm>
        <a:off x="1395520" y="1897192"/>
        <a:ext cx="5150901" cy="862360"/>
      </dsp:txXfrm>
    </dsp:sp>
    <dsp:sp modelId="{E550B30C-98FF-4317-8161-45E9F5A76D90}">
      <dsp:nvSpPr>
        <dsp:cNvPr id="0" name=""/>
        <dsp:cNvSpPr/>
      </dsp:nvSpPr>
      <dsp:spPr>
        <a:xfrm>
          <a:off x="86236" y="1983428"/>
          <a:ext cx="1309284" cy="689888"/>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t="-7000" b="-7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56054066-40FE-479A-8A02-6ABA69000532}">
      <dsp:nvSpPr>
        <dsp:cNvPr id="0" name=""/>
        <dsp:cNvSpPr/>
      </dsp:nvSpPr>
      <dsp:spPr>
        <a:xfrm>
          <a:off x="0" y="2845788"/>
          <a:ext cx="6546422" cy="862360"/>
        </a:xfrm>
        <a:prstGeom prst="roundRect">
          <a:avLst>
            <a:gd name="adj" fmla="val 10000"/>
          </a:avLst>
        </a:prstGeom>
        <a:gradFill rotWithShape="0">
          <a:gsLst>
            <a:gs pos="0">
              <a:schemeClr val="accent1">
                <a:shade val="80000"/>
                <a:hueOff val="327359"/>
                <a:satOff val="-34135"/>
                <a:lumOff val="22933"/>
                <a:alphaOff val="0"/>
                <a:lumMod val="110000"/>
                <a:satMod val="105000"/>
                <a:tint val="67000"/>
              </a:schemeClr>
            </a:gs>
            <a:gs pos="50000">
              <a:schemeClr val="accent1">
                <a:shade val="80000"/>
                <a:hueOff val="327359"/>
                <a:satOff val="-34135"/>
                <a:lumOff val="22933"/>
                <a:alphaOff val="0"/>
                <a:lumMod val="105000"/>
                <a:satMod val="103000"/>
                <a:tint val="73000"/>
              </a:schemeClr>
            </a:gs>
            <a:gs pos="100000">
              <a:schemeClr val="accent1">
                <a:shade val="80000"/>
                <a:hueOff val="327359"/>
                <a:satOff val="-34135"/>
                <a:lumOff val="22933"/>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6 Demonstrators in 6 European countries featuring different climatic, regulatory and societal conditions towards maximizing mutual learning and knowledge exchange</a:t>
          </a:r>
        </a:p>
      </dsp:txBody>
      <dsp:txXfrm>
        <a:off x="1395520" y="2845788"/>
        <a:ext cx="5150901" cy="862360"/>
      </dsp:txXfrm>
    </dsp:sp>
    <dsp:sp modelId="{A68B5DD7-493A-4F8A-AF92-C8A8B6973749}">
      <dsp:nvSpPr>
        <dsp:cNvPr id="0" name=""/>
        <dsp:cNvSpPr/>
      </dsp:nvSpPr>
      <dsp:spPr>
        <a:xfrm>
          <a:off x="86236" y="2932024"/>
          <a:ext cx="1309284" cy="689888"/>
        </a:xfrm>
        <a:prstGeom prst="roundRect">
          <a:avLst>
            <a:gd name="adj" fmla="val 10000"/>
          </a:avLst>
        </a:prstGeom>
        <a:blipFill>
          <a:blip xmlns:r="http://schemas.openxmlformats.org/officeDocument/2006/relationships" r:embed="rId4">
            <a:extLst>
              <a:ext uri="{28A0092B-C50C-407E-A947-70E740481C1C}">
                <a14:useLocalDpi xmlns:a14="http://schemas.microsoft.com/office/drawing/2010/main" val="0"/>
              </a:ext>
            </a:extLst>
          </a:blip>
          <a:srcRect/>
          <a:stretch>
            <a:fillRect t="-66000" b="-66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48636F74-95D3-4937-9BB4-CE439B11E0F8}">
      <dsp:nvSpPr>
        <dsp:cNvPr id="0" name=""/>
        <dsp:cNvSpPr/>
      </dsp:nvSpPr>
      <dsp:spPr>
        <a:xfrm>
          <a:off x="0" y="3794384"/>
          <a:ext cx="6546422" cy="862360"/>
        </a:xfrm>
        <a:prstGeom prst="roundRect">
          <a:avLst>
            <a:gd name="adj" fmla="val 10000"/>
          </a:avLst>
        </a:prstGeom>
        <a:gradFill rotWithShape="0">
          <a:gsLst>
            <a:gs pos="0">
              <a:schemeClr val="accent1">
                <a:shade val="80000"/>
                <a:hueOff val="436479"/>
                <a:satOff val="-45514"/>
                <a:lumOff val="30577"/>
                <a:alphaOff val="0"/>
                <a:lumMod val="110000"/>
                <a:satMod val="105000"/>
                <a:tint val="67000"/>
              </a:schemeClr>
            </a:gs>
            <a:gs pos="50000">
              <a:schemeClr val="accent1">
                <a:shade val="80000"/>
                <a:hueOff val="436479"/>
                <a:satOff val="-45514"/>
                <a:lumOff val="30577"/>
                <a:alphaOff val="0"/>
                <a:lumMod val="105000"/>
                <a:satMod val="103000"/>
                <a:tint val="73000"/>
              </a:schemeClr>
            </a:gs>
            <a:gs pos="100000">
              <a:schemeClr val="accent1">
                <a:shade val="80000"/>
                <a:hueOff val="436479"/>
                <a:satOff val="-45514"/>
                <a:lumOff val="30577"/>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To apply and extend open standards for IoT, interoperability, grid and market related data exchanges and to create a set of commonly accepted standards</a:t>
          </a:r>
        </a:p>
      </dsp:txBody>
      <dsp:txXfrm>
        <a:off x="1395520" y="3794384"/>
        <a:ext cx="5150901" cy="862360"/>
      </dsp:txXfrm>
    </dsp:sp>
    <dsp:sp modelId="{4668BA77-E6C4-4FBF-A2FC-2781A705337A}">
      <dsp:nvSpPr>
        <dsp:cNvPr id="0" name=""/>
        <dsp:cNvSpPr/>
      </dsp:nvSpPr>
      <dsp:spPr>
        <a:xfrm>
          <a:off x="86236" y="3880620"/>
          <a:ext cx="1309284" cy="689888"/>
        </a:xfrm>
        <a:prstGeom prst="roundRect">
          <a:avLst>
            <a:gd name="adj" fmla="val 10000"/>
          </a:avLst>
        </a:prstGeom>
        <a:blipFill>
          <a:blip xmlns:r="http://schemas.openxmlformats.org/officeDocument/2006/relationships" r:embed="rId5">
            <a:extLst>
              <a:ext uri="{28A0092B-C50C-407E-A947-70E740481C1C}">
                <a14:useLocalDpi xmlns:a14="http://schemas.microsoft.com/office/drawing/2010/main" val="0"/>
              </a:ext>
            </a:extLst>
          </a:blip>
          <a:srcRect/>
          <a:stretch>
            <a:fillRect t="-52000" b="-52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 modelId="{7EB41A59-331D-457E-BA46-1675610A84FF}">
      <dsp:nvSpPr>
        <dsp:cNvPr id="0" name=""/>
        <dsp:cNvSpPr/>
      </dsp:nvSpPr>
      <dsp:spPr>
        <a:xfrm>
          <a:off x="0" y="4742980"/>
          <a:ext cx="6546422" cy="862360"/>
        </a:xfrm>
        <a:prstGeom prst="roundRect">
          <a:avLst>
            <a:gd name="adj" fmla="val 10000"/>
          </a:avLst>
        </a:prstGeom>
        <a:gradFill rotWithShape="0">
          <a:gsLst>
            <a:gs pos="0">
              <a:schemeClr val="accent1">
                <a:shade val="80000"/>
                <a:hueOff val="545598"/>
                <a:satOff val="-56892"/>
                <a:lumOff val="38221"/>
                <a:alphaOff val="0"/>
                <a:lumMod val="110000"/>
                <a:satMod val="105000"/>
                <a:tint val="67000"/>
              </a:schemeClr>
            </a:gs>
            <a:gs pos="50000">
              <a:schemeClr val="accent1">
                <a:shade val="80000"/>
                <a:hueOff val="545598"/>
                <a:satOff val="-56892"/>
                <a:lumOff val="38221"/>
                <a:alphaOff val="0"/>
                <a:lumMod val="105000"/>
                <a:satMod val="103000"/>
                <a:tint val="73000"/>
              </a:schemeClr>
            </a:gs>
            <a:gs pos="100000">
              <a:schemeClr val="accent1">
                <a:shade val="80000"/>
                <a:hueOff val="545598"/>
                <a:satOff val="-56892"/>
                <a:lumOff val="38221"/>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kern="1200" dirty="0"/>
            <a:t>To facilitate the market uptake of the proposed solutions, strengthening their commercialization potential and contributing to the Digitalization of Energy Action Plan. </a:t>
          </a:r>
        </a:p>
      </dsp:txBody>
      <dsp:txXfrm>
        <a:off x="1395520" y="4742980"/>
        <a:ext cx="5150901" cy="862360"/>
      </dsp:txXfrm>
    </dsp:sp>
    <dsp:sp modelId="{F42CCEEF-7941-4DF7-AB13-D0887EDC2E74}">
      <dsp:nvSpPr>
        <dsp:cNvPr id="0" name=""/>
        <dsp:cNvSpPr/>
      </dsp:nvSpPr>
      <dsp:spPr>
        <a:xfrm>
          <a:off x="86236" y="4829216"/>
          <a:ext cx="1309284" cy="689888"/>
        </a:xfrm>
        <a:prstGeom prst="roundRect">
          <a:avLst>
            <a:gd name="adj" fmla="val 10000"/>
          </a:avLst>
        </a:prstGeom>
        <a:blipFill>
          <a:blip xmlns:r="http://schemas.openxmlformats.org/officeDocument/2006/relationships" r:embed="rId6" cstate="print">
            <a:extLst>
              <a:ext uri="{28A0092B-C50C-407E-A947-70E740481C1C}">
                <a14:useLocalDpi xmlns:a14="http://schemas.microsoft.com/office/drawing/2010/main" val="0"/>
              </a:ext>
            </a:extLst>
          </a:blip>
          <a:srcRect/>
          <a:stretch>
            <a:fillRect t="-106000" b="-106000"/>
          </a:stretch>
        </a:blipFill>
        <a:ln w="12700" cap="flat" cmpd="sng" algn="ctr">
          <a:solidFill>
            <a:schemeClr val="lt1">
              <a:hueOff val="0"/>
              <a:satOff val="0"/>
              <a:lumOff val="0"/>
              <a:alphaOff val="0"/>
            </a:schemeClr>
          </a:solidFill>
          <a:prstDash val="solid"/>
          <a:miter lim="800000"/>
        </a:ln>
        <a:effectLst/>
      </dsp:spPr>
      <dsp:style>
        <a:lnRef idx="1">
          <a:scrgbClr r="0" g="0" b="0"/>
        </a:lnRef>
        <a:fillRef idx="1">
          <a:scrgbClr r="0" g="0" b="0"/>
        </a:fillRef>
        <a:effectRef idx="1">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E4772F2-FCCF-44C8-AF72-308222169AE9}" type="datetimeFigureOut">
              <a:rPr lang="en-US" smtClean="0"/>
              <a:t>7/3/2025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4B37162-3E3A-400B-838C-1B01940C2D53}" type="slidenum">
              <a:rPr lang="en-US" smtClean="0"/>
              <a:t>‹#›</a:t>
            </a:fld>
            <a:endParaRPr lang="en-US"/>
          </a:p>
        </p:txBody>
      </p:sp>
    </p:spTree>
    <p:extLst>
      <p:ext uri="{BB962C8B-B14F-4D97-AF65-F5344CB8AC3E}">
        <p14:creationId xmlns:p14="http://schemas.microsoft.com/office/powerpoint/2010/main" val="3979559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p:txBody>
      </p:sp>
      <p:sp>
        <p:nvSpPr>
          <p:cNvPr id="4" name="Slide Number Placeholder 3"/>
          <p:cNvSpPr>
            <a:spLocks noGrp="1"/>
          </p:cNvSpPr>
          <p:nvPr>
            <p:ph type="sldNum" sz="quarter" idx="10"/>
          </p:nvPr>
        </p:nvSpPr>
        <p:spPr/>
        <p:txBody>
          <a:bodyPr/>
          <a:lstStyle/>
          <a:p>
            <a:fld id="{9F2FFD8A-BAB1-5C4C-9959-D2860D6A3A1B}" type="slidenum">
              <a:rPr lang="x-none" smtClean="0"/>
              <a:t>2</a:t>
            </a:fld>
            <a:endParaRPr lang="x-none"/>
          </a:p>
        </p:txBody>
      </p:sp>
    </p:spTree>
    <p:extLst>
      <p:ext uri="{BB962C8B-B14F-4D97-AF65-F5344CB8AC3E}">
        <p14:creationId xmlns:p14="http://schemas.microsoft.com/office/powerpoint/2010/main" val="20600430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F2FFD8A-BAB1-5C4C-9959-D2860D6A3A1B}" type="slidenum">
              <a:rPr lang="x-none" smtClean="0"/>
              <a:t>3</a:t>
            </a:fld>
            <a:endParaRPr lang="x-none"/>
          </a:p>
        </p:txBody>
      </p:sp>
    </p:spTree>
    <p:extLst>
      <p:ext uri="{BB962C8B-B14F-4D97-AF65-F5344CB8AC3E}">
        <p14:creationId xmlns:p14="http://schemas.microsoft.com/office/powerpoint/2010/main" val="5454805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2.xml"/><Relationship Id="rId1" Type="http://schemas.openxmlformats.org/officeDocument/2006/relationships/tags" Target="../tags/tag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838CB-46F4-0881-C089-D207C5C5EB6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B5ED779-926F-8BA5-D821-8549B47AD74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AD151A0-E306-430C-DB82-4B397869DE17}"/>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5" name="Footer Placeholder 4">
            <a:extLst>
              <a:ext uri="{FF2B5EF4-FFF2-40B4-BE49-F238E27FC236}">
                <a16:creationId xmlns:a16="http://schemas.microsoft.com/office/drawing/2014/main" id="{AF092EBF-8C68-E214-AF3A-2A62F76506A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514A95-A5E3-5961-CD35-DE27D01FCC53}"/>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3723742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EF583-303D-4DFE-AE0A-64E7FF0CA88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882D598-C4C9-1631-1E89-3CB67C30C1E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7FE6C4-09A7-164E-629F-1533148D829C}"/>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5" name="Footer Placeholder 4">
            <a:extLst>
              <a:ext uri="{FF2B5EF4-FFF2-40B4-BE49-F238E27FC236}">
                <a16:creationId xmlns:a16="http://schemas.microsoft.com/office/drawing/2014/main" id="{96A05AE4-CCFC-7813-3634-47855AFED0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3B642E-2087-4981-DACD-F64DEC0CB826}"/>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3398309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01E7EC-2459-D896-8FD6-AC905D65EE3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A74FB55-275C-350F-1A8C-BBD23B6B7AD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C5B4B1-8EB2-D9EA-E478-FEA55C6E9760}"/>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5" name="Footer Placeholder 4">
            <a:extLst>
              <a:ext uri="{FF2B5EF4-FFF2-40B4-BE49-F238E27FC236}">
                <a16:creationId xmlns:a16="http://schemas.microsoft.com/office/drawing/2014/main" id="{38EAC6C1-93A4-42CD-A53E-57AACAA46D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61A06A-77F0-21B5-EF43-418859D0935A}"/>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361416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85F69-7E4E-FF9E-C1F6-C73DCA8176B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CE73EFB-E020-0719-9C89-CE0B005D3BB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EB9E36-763B-C3DD-F56E-B6C5CA9E344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2F351C-BD2F-E33D-A265-AD191FF69A3A}"/>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6" name="Footer Placeholder 5">
            <a:extLst>
              <a:ext uri="{FF2B5EF4-FFF2-40B4-BE49-F238E27FC236}">
                <a16:creationId xmlns:a16="http://schemas.microsoft.com/office/drawing/2014/main" id="{25847037-C0AA-251F-D1CC-5C1D9AF90A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1800172-C029-83C8-5CDB-2AC86B479A36}"/>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23648608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8FC66A-7D2A-829A-A484-25EBE532AB7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A461FD5-78EF-5F65-E272-2E3D3EFC6C7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2F23236-1FEE-BCED-14CD-D4B88C444C2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DE9DE55-00C0-6C3A-0384-955801084A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537229D-F7E5-28E0-A13C-0D1B71B6989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2C3A16D-71DA-2917-2281-19F1B0403068}"/>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8" name="Footer Placeholder 7">
            <a:extLst>
              <a:ext uri="{FF2B5EF4-FFF2-40B4-BE49-F238E27FC236}">
                <a16:creationId xmlns:a16="http://schemas.microsoft.com/office/drawing/2014/main" id="{533552DE-57CF-9BA8-46C3-F82A5114D5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2EB40AF-7EE9-39EC-4997-B27F64946BDF}"/>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72568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A94F0-D441-378C-76FF-53B6983D644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3C77D29-0349-97C5-E91C-A5853976B5C4}"/>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4" name="Footer Placeholder 3">
            <a:extLst>
              <a:ext uri="{FF2B5EF4-FFF2-40B4-BE49-F238E27FC236}">
                <a16:creationId xmlns:a16="http://schemas.microsoft.com/office/drawing/2014/main" id="{CD18BB2E-42D7-6E58-18FE-71528A849A2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403ED9-5829-112F-5592-0616B78660FD}"/>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1535449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4E9B6C-5EEA-987D-AF60-A26F3FBB726F}"/>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3" name="Footer Placeholder 2">
            <a:extLst>
              <a:ext uri="{FF2B5EF4-FFF2-40B4-BE49-F238E27FC236}">
                <a16:creationId xmlns:a16="http://schemas.microsoft.com/office/drawing/2014/main" id="{DCE496FD-CCBC-8F03-692B-1A0DC00223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101C627-7BE3-76B5-59CC-7A846F1C0260}"/>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40048968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F5EF7-4B8F-D189-4854-FB7FA9F58B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8D8C552-5867-6176-7732-68E62D6916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4144AC1-0CB2-9E64-B735-6C3E0649F8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83E486-0180-501F-39EE-23B4F212CD5A}"/>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6" name="Footer Placeholder 5">
            <a:extLst>
              <a:ext uri="{FF2B5EF4-FFF2-40B4-BE49-F238E27FC236}">
                <a16:creationId xmlns:a16="http://schemas.microsoft.com/office/drawing/2014/main" id="{DBEE1D09-C6F5-1565-BC8C-AA3ED1268B2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7C0338-20A0-54D3-2356-9CD6045D71B0}"/>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1876843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B6626-1A40-01E6-55EC-829B738100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13B33C-6E93-FBAB-0F81-959D63E61F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C9BA19F-6A72-BEFD-935D-A88748F079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E4FB6F-FCA2-E9A6-1A22-B44BD0421FA8}"/>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6" name="Footer Placeholder 5">
            <a:extLst>
              <a:ext uri="{FF2B5EF4-FFF2-40B4-BE49-F238E27FC236}">
                <a16:creationId xmlns:a16="http://schemas.microsoft.com/office/drawing/2014/main" id="{BEFC1B49-9DA1-36F7-6DF4-420D7CC3C9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4949083-EF98-DC20-56F6-113CA9DC9A66}"/>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3929167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CB5FB-EABF-F72C-1F12-1A8ECD1615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C1F75D65-7B63-60B8-34AD-80289AE8148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9A8491-F5FC-459C-91FF-765D8B323FBD}"/>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5" name="Footer Placeholder 4">
            <a:extLst>
              <a:ext uri="{FF2B5EF4-FFF2-40B4-BE49-F238E27FC236}">
                <a16:creationId xmlns:a16="http://schemas.microsoft.com/office/drawing/2014/main" id="{54C66BAD-2DF8-DA4E-F8B7-FFB8054934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AD22F-C38E-DBE0-E611-CF9185939FBD}"/>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1048656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FD571D08-C1FD-6E19-1C59-320D308A44B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CAD9CF-5989-5BE0-E61D-A5F2C35EDC9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903FAFE-93E0-22DC-B47C-DAE4E63ECB00}"/>
              </a:ext>
            </a:extLst>
          </p:cNvPr>
          <p:cNvSpPr>
            <a:spLocks noGrp="1"/>
          </p:cNvSpPr>
          <p:nvPr>
            <p:ph type="dt" sz="half" idx="10"/>
          </p:nvPr>
        </p:nvSpPr>
        <p:spPr/>
        <p:txBody>
          <a:bodyPr/>
          <a:lstStyle/>
          <a:p>
            <a:fld id="{3B21C004-1478-4FD9-8B37-F6EE39D2BA68}" type="datetimeFigureOut">
              <a:rPr lang="en-US" smtClean="0"/>
              <a:t>7/3/2025</a:t>
            </a:fld>
            <a:endParaRPr lang="en-US"/>
          </a:p>
        </p:txBody>
      </p:sp>
      <p:sp>
        <p:nvSpPr>
          <p:cNvPr id="5" name="Footer Placeholder 4">
            <a:extLst>
              <a:ext uri="{FF2B5EF4-FFF2-40B4-BE49-F238E27FC236}">
                <a16:creationId xmlns:a16="http://schemas.microsoft.com/office/drawing/2014/main" id="{9E0B2CC6-69C4-42A1-5554-B739651F29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BE76DA-6D4B-EABC-7CFB-7583012CF18A}"/>
              </a:ext>
            </a:extLst>
          </p:cNvPr>
          <p:cNvSpPr>
            <a:spLocks noGrp="1"/>
          </p:cNvSpPr>
          <p:nvPr>
            <p:ph type="sldNum" sz="quarter" idx="12"/>
          </p:nvPr>
        </p:nvSpPr>
        <p:spPr/>
        <p:txBody>
          <a:bodyPr/>
          <a:lstStyle/>
          <a:p>
            <a:fld id="{95251874-AC71-4C82-A1E9-E18FC26F3ADB}" type="slidenum">
              <a:rPr lang="en-US" smtClean="0"/>
              <a:t>‹#›</a:t>
            </a:fld>
            <a:endParaRPr lang="en-US"/>
          </a:p>
        </p:txBody>
      </p:sp>
    </p:spTree>
    <p:extLst>
      <p:ext uri="{BB962C8B-B14F-4D97-AF65-F5344CB8AC3E}">
        <p14:creationId xmlns:p14="http://schemas.microsoft.com/office/powerpoint/2010/main" val="12443282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údo Dup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2917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abeçalho da Secção">
    <p:spTree>
      <p:nvGrpSpPr>
        <p:cNvPr id="1" name=""/>
        <p:cNvGrpSpPr/>
        <p:nvPr/>
      </p:nvGrpSpPr>
      <p:grpSpPr>
        <a:xfrm>
          <a:off x="0" y="0"/>
          <a:ext cx="0" cy="0"/>
          <a:chOff x="0" y="0"/>
          <a:chExt cx="0" cy="0"/>
        </a:xfrm>
      </p:grpSpPr>
    </p:spTree>
    <p:extLst>
      <p:ext uri="{BB962C8B-B14F-4D97-AF65-F5344CB8AC3E}">
        <p14:creationId xmlns:p14="http://schemas.microsoft.com/office/powerpoint/2010/main" val="11238830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ítulo e Objeto">
    <p:bg>
      <p:bgPr>
        <a:gradFill flip="none" rotWithShape="1">
          <a:gsLst>
            <a:gs pos="38000">
              <a:srgbClr val="F6F8FC"/>
            </a:gs>
            <a:gs pos="0">
              <a:srgbClr val="E8C46C"/>
            </a:gs>
            <a:gs pos="68000">
              <a:schemeClr val="accent1">
                <a:lumMod val="5000"/>
                <a:lumOff val="95000"/>
              </a:schemeClr>
            </a:gs>
            <a:gs pos="100000">
              <a:srgbClr val="003266">
                <a:alpha val="43000"/>
              </a:srgbClr>
            </a:gs>
          </a:gsLst>
          <a:lin ang="7200000" scaled="0"/>
          <a:tileRect/>
        </a:gradFill>
        <a:effectLst/>
      </p:bgPr>
    </p:bg>
    <p:spTree>
      <p:nvGrpSpPr>
        <p:cNvPr id="1" name=""/>
        <p:cNvGrpSpPr/>
        <p:nvPr/>
      </p:nvGrpSpPr>
      <p:grpSpPr>
        <a:xfrm>
          <a:off x="0" y="0"/>
          <a:ext cx="0" cy="0"/>
          <a:chOff x="0" y="0"/>
          <a:chExt cx="0" cy="0"/>
        </a:xfrm>
      </p:grpSpPr>
      <p:sp>
        <p:nvSpPr>
          <p:cNvPr id="2" name="PA-文本框 9">
            <a:extLst>
              <a:ext uri="{FF2B5EF4-FFF2-40B4-BE49-F238E27FC236}">
                <a16:creationId xmlns:a16="http://schemas.microsoft.com/office/drawing/2014/main" id="{5FADFB9C-0052-D95B-B32B-C569B260E9A1}"/>
              </a:ext>
            </a:extLst>
          </p:cNvPr>
          <p:cNvSpPr txBox="1"/>
          <p:nvPr userDrawn="1">
            <p:custDataLst>
              <p:tags r:id="rId1"/>
            </p:custDataLst>
          </p:nvPr>
        </p:nvSpPr>
        <p:spPr>
          <a:xfrm>
            <a:off x="6753729" y="4207432"/>
            <a:ext cx="4583456" cy="2062103"/>
          </a:xfrm>
          <a:prstGeom prst="rect">
            <a:avLst/>
          </a:prstGeom>
        </p:spPr>
        <p:txBody>
          <a:bodyPr wrap="square">
            <a:spAutoFit/>
          </a:bodyPr>
          <a:lstStyle>
            <a:defPPr>
              <a:defRPr lang="zh-CN"/>
            </a:defPPr>
            <a:lvl1pPr defTabSz="457143">
              <a:lnSpc>
                <a:spcPct val="130000"/>
              </a:lnSpc>
              <a:defRPr sz="1200">
                <a:solidFill>
                  <a:schemeClr val="bg1">
                    <a:lumMod val="50000"/>
                  </a:schemeClr>
                </a:solidFill>
                <a:latin typeface="Source Han Sans CN Normal" panose="020B0400000000000000" pitchFamily="34" charset="-128"/>
                <a:ea typeface="Source Han Sans CN Normal" panose="020B0400000000000000" pitchFamily="34" charset="-128"/>
              </a:defRPr>
            </a:lvl1pPr>
          </a:lstStyle>
          <a:p>
            <a:pPr marL="0" marR="0" lvl="0" indent="0" algn="l" defTabSz="457143" rtl="0" eaLnBrk="1" fontAlgn="auto" latinLnBrk="0" hangingPunct="1">
              <a:lnSpc>
                <a:spcPct val="100000"/>
              </a:lnSpc>
              <a:spcBef>
                <a:spcPts val="0"/>
              </a:spcBef>
              <a:spcAft>
                <a:spcPts val="0"/>
              </a:spcAft>
              <a:buClrTx/>
              <a:buSzTx/>
              <a:buFontTx/>
              <a:buNone/>
              <a:tabLst/>
              <a:defRPr/>
            </a:pPr>
            <a:r>
              <a:rPr lang="en-US" altLang="zh-CN" sz="1600" kern="1200" dirty="0">
                <a:solidFill>
                  <a:schemeClr val="bg1">
                    <a:lumMod val="95000"/>
                  </a:schemeClr>
                </a:solidFill>
                <a:latin typeface="Barlow" pitchFamily="2" charset="77"/>
                <a:ea typeface="Source Han Sans CN Normal" panose="020B0400000000000000" pitchFamily="34" charset="-128"/>
                <a:cs typeface="+mn-ea"/>
                <a:sym typeface="+mn-lt"/>
              </a:rPr>
              <a:t>Click here to add text content, such as keywords, some brief introductions, etc.</a:t>
            </a:r>
            <a:r>
              <a:rPr lang="en-US" altLang="zh-CN" sz="1600" kern="1200" baseline="0" dirty="0">
                <a:solidFill>
                  <a:schemeClr val="bg1">
                    <a:lumMod val="95000"/>
                  </a:schemeClr>
                </a:solidFill>
                <a:latin typeface="Barlow" pitchFamily="2" charset="77"/>
                <a:ea typeface="Source Han Sans CN Normal" panose="020B0400000000000000" pitchFamily="34" charset="-128"/>
                <a:cs typeface="+mn-ea"/>
                <a:sym typeface="+mn-lt"/>
              </a:rPr>
              <a:t> </a:t>
            </a:r>
            <a:r>
              <a:rPr lang="en-US" altLang="zh-CN" sz="1600" kern="1200" dirty="0">
                <a:solidFill>
                  <a:schemeClr val="bg1">
                    <a:lumMod val="95000"/>
                  </a:schemeClr>
                </a:solidFill>
                <a:latin typeface="Barlow" pitchFamily="2" charset="77"/>
                <a:ea typeface="Source Han Sans CN Normal" panose="020B0400000000000000" pitchFamily="34" charset="-128"/>
                <a:cs typeface="+mn-ea"/>
                <a:sym typeface="+mn-lt"/>
              </a:rPr>
              <a:t>Click here to add text content, such as keywords, some brief introductions, etc. Click here to add text content, such as keywords, some brief introductions, etc.</a:t>
            </a:r>
            <a:r>
              <a:rPr lang="en-US" altLang="zh-CN" sz="1600" kern="1200" baseline="0" dirty="0">
                <a:solidFill>
                  <a:schemeClr val="bg1">
                    <a:lumMod val="95000"/>
                  </a:schemeClr>
                </a:solidFill>
                <a:latin typeface="Barlow" pitchFamily="2" charset="77"/>
                <a:ea typeface="Source Han Sans CN Normal" panose="020B0400000000000000" pitchFamily="34" charset="-128"/>
                <a:cs typeface="+mn-ea"/>
                <a:sym typeface="+mn-lt"/>
              </a:rPr>
              <a:t> </a:t>
            </a:r>
            <a:r>
              <a:rPr lang="en-US" altLang="zh-CN" sz="1600" kern="1200" dirty="0">
                <a:solidFill>
                  <a:schemeClr val="bg1">
                    <a:lumMod val="95000"/>
                  </a:schemeClr>
                </a:solidFill>
                <a:latin typeface="Barlow" pitchFamily="2" charset="77"/>
                <a:ea typeface="Source Han Sans CN Normal" panose="020B0400000000000000" pitchFamily="34" charset="-128"/>
                <a:cs typeface="+mn-ea"/>
                <a:sym typeface="+mn-lt"/>
              </a:rPr>
              <a:t>Click here to add text content, such as keywords, some brief introductions, etc.</a:t>
            </a:r>
            <a:endParaRPr lang="zh-CN" altLang="en-US" sz="1600" kern="1200" dirty="0">
              <a:solidFill>
                <a:schemeClr val="bg1">
                  <a:lumMod val="95000"/>
                </a:schemeClr>
              </a:solidFill>
              <a:latin typeface="Barlow" pitchFamily="2" charset="77"/>
              <a:ea typeface="Source Han Sans CN Normal" panose="020B0400000000000000" pitchFamily="34" charset="-128"/>
              <a:cs typeface="+mn-ea"/>
              <a:sym typeface="+mn-lt"/>
            </a:endParaRPr>
          </a:p>
          <a:p>
            <a:pPr>
              <a:lnSpc>
                <a:spcPct val="100000"/>
              </a:lnSpc>
            </a:pPr>
            <a:endParaRPr lang="zh-CN" altLang="en-US" sz="1600" kern="1200" dirty="0">
              <a:solidFill>
                <a:schemeClr val="bg1">
                  <a:lumMod val="95000"/>
                </a:schemeClr>
              </a:solidFill>
              <a:latin typeface="Barlow" pitchFamily="2" charset="77"/>
              <a:ea typeface="Source Han Sans CN Normal" panose="020B0400000000000000" pitchFamily="34" charset="-128"/>
              <a:cs typeface="+mn-ea"/>
              <a:sym typeface="+mn-lt"/>
            </a:endParaRPr>
          </a:p>
        </p:txBody>
      </p:sp>
      <p:sp>
        <p:nvSpPr>
          <p:cNvPr id="3" name="TextBox 7">
            <a:extLst>
              <a:ext uri="{FF2B5EF4-FFF2-40B4-BE49-F238E27FC236}">
                <a16:creationId xmlns:a16="http://schemas.microsoft.com/office/drawing/2014/main" id="{F77963CE-009B-F70F-55DB-AD37ADA5F482}"/>
              </a:ext>
            </a:extLst>
          </p:cNvPr>
          <p:cNvSpPr txBox="1"/>
          <p:nvPr userDrawn="1"/>
        </p:nvSpPr>
        <p:spPr>
          <a:xfrm>
            <a:off x="6753729" y="2296779"/>
            <a:ext cx="4411576" cy="707886"/>
          </a:xfrm>
          <a:prstGeom prst="rect">
            <a:avLst/>
          </a:prstGeom>
          <a:noFill/>
        </p:spPr>
        <p:txBody>
          <a:bodyPr wrap="square" rtlCol="0">
            <a:spAutoFit/>
          </a:bodyPr>
          <a:lstStyle/>
          <a:p>
            <a:pPr algn="l"/>
            <a:r>
              <a:rPr lang="en-US" altLang="zh-CN" sz="4000" b="1" i="0" dirty="0">
                <a:solidFill>
                  <a:srgbClr val="0066CC"/>
                </a:solidFill>
                <a:latin typeface="Barlow" pitchFamily="2" charset="77"/>
                <a:cs typeface="Calibri" panose="020F0502020204030204" pitchFamily="34" charset="0"/>
                <a:sym typeface="+mn-lt"/>
              </a:rPr>
              <a:t>ADD TITLE TEXT </a:t>
            </a:r>
            <a:endParaRPr lang="zh-CN" altLang="en-US" sz="4000" b="1" i="0" dirty="0">
              <a:solidFill>
                <a:srgbClr val="0066CC"/>
              </a:solidFill>
              <a:latin typeface="Barlow" pitchFamily="2" charset="77"/>
              <a:cs typeface="Calibri" panose="020F0502020204030204" pitchFamily="34" charset="0"/>
              <a:sym typeface="+mn-lt"/>
            </a:endParaRPr>
          </a:p>
        </p:txBody>
      </p:sp>
      <p:pic>
        <p:nvPicPr>
          <p:cNvPr id="5" name="Picture 4">
            <a:extLst>
              <a:ext uri="{FF2B5EF4-FFF2-40B4-BE49-F238E27FC236}">
                <a16:creationId xmlns:a16="http://schemas.microsoft.com/office/drawing/2014/main" id="{868152D9-2354-4911-C3A3-C9682235E15F}"/>
              </a:ext>
            </a:extLst>
          </p:cNvPr>
          <p:cNvPicPr>
            <a:picLocks noChangeAspect="1"/>
          </p:cNvPicPr>
          <p:nvPr userDrawn="1"/>
        </p:nvPicPr>
        <p:blipFill>
          <a:blip r:embed="rId3"/>
          <a:srcRect/>
          <a:stretch/>
        </p:blipFill>
        <p:spPr>
          <a:xfrm>
            <a:off x="370150" y="291570"/>
            <a:ext cx="6202099" cy="6202099"/>
          </a:xfrm>
          <a:prstGeom prst="rect">
            <a:avLst/>
          </a:prstGeom>
        </p:spPr>
      </p:pic>
    </p:spTree>
    <p:extLst>
      <p:ext uri="{BB962C8B-B14F-4D97-AF65-F5344CB8AC3E}">
        <p14:creationId xmlns:p14="http://schemas.microsoft.com/office/powerpoint/2010/main" val="856933899"/>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withEffect">
                                  <p:stCondLst>
                                    <p:cond delay="140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abeçalho da Secção">
    <p:spTree>
      <p:nvGrpSpPr>
        <p:cNvPr id="1" name=""/>
        <p:cNvGrpSpPr/>
        <p:nvPr/>
      </p:nvGrpSpPr>
      <p:grpSpPr>
        <a:xfrm>
          <a:off x="0" y="0"/>
          <a:ext cx="0" cy="0"/>
          <a:chOff x="0" y="0"/>
          <a:chExt cx="0" cy="0"/>
        </a:xfrm>
      </p:grpSpPr>
    </p:spTree>
    <p:extLst>
      <p:ext uri="{BB962C8B-B14F-4D97-AF65-F5344CB8AC3E}">
        <p14:creationId xmlns:p14="http://schemas.microsoft.com/office/powerpoint/2010/main" val="39989787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squema Personalizado">
    <p:spTree>
      <p:nvGrpSpPr>
        <p:cNvPr id="1" name=""/>
        <p:cNvGrpSpPr/>
        <p:nvPr/>
      </p:nvGrpSpPr>
      <p:grpSpPr>
        <a:xfrm>
          <a:off x="0" y="0"/>
          <a:ext cx="0" cy="0"/>
          <a:chOff x="0" y="0"/>
          <a:chExt cx="0" cy="0"/>
        </a:xfrm>
      </p:grpSpPr>
      <p:sp>
        <p:nvSpPr>
          <p:cNvPr id="30" name="矩形: 圆角 7">
            <a:extLst>
              <a:ext uri="{FF2B5EF4-FFF2-40B4-BE49-F238E27FC236}">
                <a16:creationId xmlns:a16="http://schemas.microsoft.com/office/drawing/2014/main" id="{70A1A06B-6EAE-1949-BE77-8545509C93AF}"/>
              </a:ext>
            </a:extLst>
          </p:cNvPr>
          <p:cNvSpPr/>
          <p:nvPr userDrawn="1"/>
        </p:nvSpPr>
        <p:spPr>
          <a:xfrm rot="19317246">
            <a:off x="7632736" y="1878331"/>
            <a:ext cx="8079700" cy="5684086"/>
          </a:xfrm>
          <a:prstGeom prst="roundRect">
            <a:avLst>
              <a:gd name="adj" fmla="val 17647"/>
            </a:avLst>
          </a:prstGeom>
          <a:solidFill>
            <a:schemeClr val="bg1">
              <a:lumMod val="95000"/>
              <a:alpha val="5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rlow" pitchFamily="2" charset="77"/>
              <a:cs typeface="Calibri" panose="020F0502020204030204" pitchFamily="34" charset="0"/>
              <a:sym typeface="+mn-lt"/>
            </a:endParaRPr>
          </a:p>
        </p:txBody>
      </p:sp>
      <p:sp>
        <p:nvSpPr>
          <p:cNvPr id="7" name="矩形: 圆角 25">
            <a:extLst>
              <a:ext uri="{FF2B5EF4-FFF2-40B4-BE49-F238E27FC236}">
                <a16:creationId xmlns:a16="http://schemas.microsoft.com/office/drawing/2014/main" id="{3D32FA0A-E253-0E40-9C85-5AE7AA412576}"/>
              </a:ext>
            </a:extLst>
          </p:cNvPr>
          <p:cNvSpPr/>
          <p:nvPr userDrawn="1"/>
        </p:nvSpPr>
        <p:spPr>
          <a:xfrm rot="3193549">
            <a:off x="-634309" y="-112494"/>
            <a:ext cx="4988164" cy="3312406"/>
          </a:xfrm>
          <a:prstGeom prst="roundRect">
            <a:avLst>
              <a:gd name="adj" fmla="val 17647"/>
            </a:avLst>
          </a:prstGeom>
          <a:gradFill>
            <a:gsLst>
              <a:gs pos="0">
                <a:srgbClr val="02CC99"/>
              </a:gs>
              <a:gs pos="100000">
                <a:srgbClr val="0066CC"/>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rlow" pitchFamily="2" charset="77"/>
              <a:cs typeface="Calibri" panose="020F0502020204030204" pitchFamily="34" charset="0"/>
              <a:sym typeface="+mn-lt"/>
            </a:endParaRPr>
          </a:p>
        </p:txBody>
      </p:sp>
      <p:sp>
        <p:nvSpPr>
          <p:cNvPr id="8" name="矩形: 圆角 26">
            <a:extLst>
              <a:ext uri="{FF2B5EF4-FFF2-40B4-BE49-F238E27FC236}">
                <a16:creationId xmlns:a16="http://schemas.microsoft.com/office/drawing/2014/main" id="{E3C11BEA-0DAA-6545-8F3F-3BEF10647E2B}"/>
              </a:ext>
            </a:extLst>
          </p:cNvPr>
          <p:cNvSpPr/>
          <p:nvPr userDrawn="1"/>
        </p:nvSpPr>
        <p:spPr>
          <a:xfrm rot="3193549">
            <a:off x="-853909" y="-520670"/>
            <a:ext cx="5694627" cy="4135391"/>
          </a:xfrm>
          <a:prstGeom prst="roundRect">
            <a:avLst>
              <a:gd name="adj" fmla="val 17647"/>
            </a:avLst>
          </a:prstGeom>
          <a:noFill/>
          <a:ln w="63500">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rlow" pitchFamily="2" charset="77"/>
              <a:cs typeface="Calibri" panose="020F0502020204030204" pitchFamily="34" charset="0"/>
              <a:sym typeface="+mn-lt"/>
            </a:endParaRPr>
          </a:p>
        </p:txBody>
      </p:sp>
    </p:spTree>
    <p:extLst>
      <p:ext uri="{BB962C8B-B14F-4D97-AF65-F5344CB8AC3E}">
        <p14:creationId xmlns:p14="http://schemas.microsoft.com/office/powerpoint/2010/main" val="37976875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Esquema Personalizado">
    <p:bg>
      <p:bgPr>
        <a:gradFill>
          <a:gsLst>
            <a:gs pos="52000">
              <a:schemeClr val="bg1"/>
            </a:gs>
            <a:gs pos="27000">
              <a:schemeClr val="bg1"/>
            </a:gs>
            <a:gs pos="0">
              <a:srgbClr val="02CC99"/>
            </a:gs>
            <a:gs pos="100000">
              <a:srgbClr val="FFCC66"/>
            </a:gs>
          </a:gsLst>
          <a:lin ang="19200000" scaled="0"/>
        </a:gradFill>
        <a:effectLst/>
      </p:bgPr>
    </p:bg>
    <p:spTree>
      <p:nvGrpSpPr>
        <p:cNvPr id="1" name=""/>
        <p:cNvGrpSpPr/>
        <p:nvPr/>
      </p:nvGrpSpPr>
      <p:grpSpPr>
        <a:xfrm>
          <a:off x="0" y="0"/>
          <a:ext cx="0" cy="0"/>
          <a:chOff x="0" y="0"/>
          <a:chExt cx="0" cy="0"/>
        </a:xfrm>
      </p:grpSpPr>
      <p:sp>
        <p:nvSpPr>
          <p:cNvPr id="6" name="矩形: 圆角 11">
            <a:extLst>
              <a:ext uri="{FF2B5EF4-FFF2-40B4-BE49-F238E27FC236}">
                <a16:creationId xmlns:a16="http://schemas.microsoft.com/office/drawing/2014/main" id="{F6AD2931-3881-4B44-AFEF-EF17E9011F87}"/>
              </a:ext>
            </a:extLst>
          </p:cNvPr>
          <p:cNvSpPr/>
          <p:nvPr userDrawn="1"/>
        </p:nvSpPr>
        <p:spPr>
          <a:xfrm>
            <a:off x="1413164" y="849745"/>
            <a:ext cx="9365672" cy="5180966"/>
          </a:xfrm>
          <a:prstGeom prst="roundRect">
            <a:avLst>
              <a:gd name="adj" fmla="val 17647"/>
            </a:avLst>
          </a:prstGeom>
          <a:solidFill>
            <a:srgbClr val="02CC99">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Barlow" pitchFamily="2" charset="77"/>
              <a:cs typeface="+mn-ea"/>
              <a:sym typeface="+mn-lt"/>
            </a:endParaRPr>
          </a:p>
        </p:txBody>
      </p:sp>
      <p:sp>
        <p:nvSpPr>
          <p:cNvPr id="7" name="矩形: 圆角 10">
            <a:extLst>
              <a:ext uri="{FF2B5EF4-FFF2-40B4-BE49-F238E27FC236}">
                <a16:creationId xmlns:a16="http://schemas.microsoft.com/office/drawing/2014/main" id="{3C8A1D4B-0BA7-D345-A133-970DDC3F61C7}"/>
              </a:ext>
            </a:extLst>
          </p:cNvPr>
          <p:cNvSpPr/>
          <p:nvPr userDrawn="1"/>
        </p:nvSpPr>
        <p:spPr>
          <a:xfrm>
            <a:off x="1653309" y="1117600"/>
            <a:ext cx="8885382" cy="4645256"/>
          </a:xfrm>
          <a:prstGeom prst="roundRect">
            <a:avLst>
              <a:gd name="adj" fmla="val 17647"/>
            </a:avLst>
          </a:prstGeom>
          <a:solidFill>
            <a:srgbClr val="02CC99">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Barlow" pitchFamily="2" charset="77"/>
              <a:cs typeface="+mn-ea"/>
              <a:sym typeface="+mn-lt"/>
            </a:endParaRPr>
          </a:p>
        </p:txBody>
      </p:sp>
      <p:sp>
        <p:nvSpPr>
          <p:cNvPr id="8" name="矩形: 圆角 9">
            <a:extLst>
              <a:ext uri="{FF2B5EF4-FFF2-40B4-BE49-F238E27FC236}">
                <a16:creationId xmlns:a16="http://schemas.microsoft.com/office/drawing/2014/main" id="{D6CCB6B7-B7CA-5547-BD79-B7B0ED4143A1}"/>
              </a:ext>
            </a:extLst>
          </p:cNvPr>
          <p:cNvSpPr/>
          <p:nvPr userDrawn="1"/>
        </p:nvSpPr>
        <p:spPr>
          <a:xfrm>
            <a:off x="1838032" y="1311564"/>
            <a:ext cx="8515932" cy="4233710"/>
          </a:xfrm>
          <a:prstGeom prst="roundRect">
            <a:avLst>
              <a:gd name="adj" fmla="val 17647"/>
            </a:avLst>
          </a:prstGeom>
          <a:solidFill>
            <a:srgbClr val="02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Barlow" pitchFamily="2" charset="77"/>
              <a:cs typeface="+mn-ea"/>
              <a:sym typeface="+mn-lt"/>
            </a:endParaRPr>
          </a:p>
        </p:txBody>
      </p:sp>
      <p:sp>
        <p:nvSpPr>
          <p:cNvPr id="9" name="矩形: 圆角 7">
            <a:extLst>
              <a:ext uri="{FF2B5EF4-FFF2-40B4-BE49-F238E27FC236}">
                <a16:creationId xmlns:a16="http://schemas.microsoft.com/office/drawing/2014/main" id="{E3B5C98B-6FD2-A44A-A243-0CB370D93CFB}"/>
              </a:ext>
            </a:extLst>
          </p:cNvPr>
          <p:cNvSpPr/>
          <p:nvPr userDrawn="1"/>
        </p:nvSpPr>
        <p:spPr>
          <a:xfrm>
            <a:off x="2031996" y="1448084"/>
            <a:ext cx="8128004" cy="3961832"/>
          </a:xfrm>
          <a:prstGeom prst="roundRect">
            <a:avLst>
              <a:gd name="adj" fmla="val 17647"/>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latin typeface="Barlow" pitchFamily="2" charset="77"/>
              <a:cs typeface="+mn-ea"/>
              <a:sym typeface="+mn-lt"/>
            </a:endParaRPr>
          </a:p>
        </p:txBody>
      </p:sp>
      <p:sp>
        <p:nvSpPr>
          <p:cNvPr id="16" name="椭圆 5">
            <a:extLst>
              <a:ext uri="{FF2B5EF4-FFF2-40B4-BE49-F238E27FC236}">
                <a16:creationId xmlns:a16="http://schemas.microsoft.com/office/drawing/2014/main" id="{9EE5A443-FAC6-4C46-903C-D1F61FD4284F}"/>
              </a:ext>
            </a:extLst>
          </p:cNvPr>
          <p:cNvSpPr/>
          <p:nvPr userDrawn="1"/>
        </p:nvSpPr>
        <p:spPr>
          <a:xfrm>
            <a:off x="9116290" y="359427"/>
            <a:ext cx="2087420" cy="2132633"/>
          </a:xfrm>
          <a:prstGeom prst="ellipse">
            <a:avLst/>
          </a:prstGeom>
          <a:solidFill>
            <a:schemeClr val="bg1"/>
          </a:solidFill>
          <a:ln w="95250">
            <a:solidFill>
              <a:srgbClr val="E8C46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b="1" dirty="0">
              <a:solidFill>
                <a:schemeClr val="bg1"/>
              </a:solidFill>
              <a:latin typeface="Barlow" pitchFamily="2" charset="77"/>
              <a:cs typeface="+mn-ea"/>
              <a:sym typeface="+mn-lt"/>
            </a:endParaRPr>
          </a:p>
        </p:txBody>
      </p:sp>
    </p:spTree>
    <p:extLst>
      <p:ext uri="{BB962C8B-B14F-4D97-AF65-F5344CB8AC3E}">
        <p14:creationId xmlns:p14="http://schemas.microsoft.com/office/powerpoint/2010/main" val="4253499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1000"/>
                                        <p:tgtEl>
                                          <p:spTgt spid="16"/>
                                        </p:tgtEl>
                                      </p:cBhvr>
                                    </p:animEffect>
                                    <p:anim calcmode="lin" valueType="num">
                                      <p:cBhvr>
                                        <p:cTn id="8" dur="1000" fill="hold"/>
                                        <p:tgtEl>
                                          <p:spTgt spid="16"/>
                                        </p:tgtEl>
                                        <p:attrNameLst>
                                          <p:attrName>ppt_x</p:attrName>
                                        </p:attrNameLst>
                                      </p:cBhvr>
                                      <p:tavLst>
                                        <p:tav tm="0">
                                          <p:val>
                                            <p:strVal val="#ppt_x"/>
                                          </p:val>
                                        </p:tav>
                                        <p:tav tm="100000">
                                          <p:val>
                                            <p:strVal val="#ppt_x"/>
                                          </p:val>
                                        </p:tav>
                                      </p:tavLst>
                                    </p:anim>
                                    <p:anim calcmode="lin" valueType="num">
                                      <p:cBhvr>
                                        <p:cTn id="9"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Esquema Personalizado">
    <p:bg>
      <p:bgPr>
        <a:solidFill>
          <a:srgbClr val="9BD0C2">
            <a:alpha val="20000"/>
          </a:srgbClr>
        </a:solidFill>
        <a:effectLst/>
      </p:bgPr>
    </p:bg>
    <p:spTree>
      <p:nvGrpSpPr>
        <p:cNvPr id="1" name=""/>
        <p:cNvGrpSpPr/>
        <p:nvPr/>
      </p:nvGrpSpPr>
      <p:grpSpPr>
        <a:xfrm>
          <a:off x="0" y="0"/>
          <a:ext cx="0" cy="0"/>
          <a:chOff x="0" y="0"/>
          <a:chExt cx="0" cy="0"/>
        </a:xfrm>
      </p:grpSpPr>
      <p:sp>
        <p:nvSpPr>
          <p:cNvPr id="14" name="PA-矩形 1">
            <a:extLst>
              <a:ext uri="{FF2B5EF4-FFF2-40B4-BE49-F238E27FC236}">
                <a16:creationId xmlns:a16="http://schemas.microsoft.com/office/drawing/2014/main" id="{2DD6B189-DD3E-AA40-8126-E372FE953ADD}"/>
              </a:ext>
            </a:extLst>
          </p:cNvPr>
          <p:cNvSpPr/>
          <p:nvPr userDrawn="1">
            <p:custDataLst>
              <p:tags r:id="rId1"/>
            </p:custDataLst>
          </p:nvPr>
        </p:nvSpPr>
        <p:spPr>
          <a:xfrm>
            <a:off x="10026439" y="1004022"/>
            <a:ext cx="686797" cy="4879466"/>
          </a:xfrm>
          <a:prstGeom prst="rect">
            <a:avLst/>
          </a:prstGeom>
          <a:gradFill>
            <a:gsLst>
              <a:gs pos="50000">
                <a:srgbClr val="02CC99"/>
              </a:gs>
              <a:gs pos="100000">
                <a:srgbClr val="003266"/>
              </a:gs>
              <a:gs pos="0">
                <a:srgbClr val="FFCC66"/>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Barlow" pitchFamily="2" charset="77"/>
              <a:cs typeface="+mn-ea"/>
              <a:sym typeface="+mn-lt"/>
            </a:endParaRPr>
          </a:p>
        </p:txBody>
      </p:sp>
    </p:spTree>
    <p:extLst>
      <p:ext uri="{BB962C8B-B14F-4D97-AF65-F5344CB8AC3E}">
        <p14:creationId xmlns:p14="http://schemas.microsoft.com/office/powerpoint/2010/main" val="35250431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60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1000" fill="hold"/>
                                        <p:tgtEl>
                                          <p:spTgt spid="14"/>
                                        </p:tgtEl>
                                        <p:attrNameLst>
                                          <p:attrName>ppt_x</p:attrName>
                                        </p:attrNameLst>
                                      </p:cBhvr>
                                      <p:tavLst>
                                        <p:tav tm="0">
                                          <p:val>
                                            <p:strVal val="#ppt_x"/>
                                          </p:val>
                                        </p:tav>
                                        <p:tav tm="100000">
                                          <p:val>
                                            <p:strVal val="#ppt_x"/>
                                          </p:val>
                                        </p:tav>
                                      </p:tavLst>
                                    </p:anim>
                                    <p:anim calcmode="lin" valueType="num">
                                      <p:cBhvr additive="base">
                                        <p:cTn id="8" dur="1000" fill="hold"/>
                                        <p:tgtEl>
                                          <p:spTgt spid="14"/>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Esquema Personalizado">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789469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4_Esquema Personalizado">
    <p:bg>
      <p:bgPr>
        <a:gradFill>
          <a:gsLst>
            <a:gs pos="52000">
              <a:schemeClr val="bg1"/>
            </a:gs>
            <a:gs pos="27000">
              <a:schemeClr val="bg1"/>
            </a:gs>
            <a:gs pos="0">
              <a:srgbClr val="02CC99">
                <a:alpha val="20313"/>
              </a:srgbClr>
            </a:gs>
            <a:gs pos="100000">
              <a:srgbClr val="FFCC66">
                <a:alpha val="20408"/>
              </a:srgbClr>
            </a:gs>
          </a:gsLst>
          <a:lin ang="1920000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94468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Conteúdo Duplo">
    <p:bg>
      <p:bgPr>
        <a:gradFill>
          <a:gsLst>
            <a:gs pos="0">
              <a:srgbClr val="FFCC66">
                <a:alpha val="27000"/>
              </a:srgbClr>
            </a:gs>
            <a:gs pos="31000">
              <a:schemeClr val="bg1"/>
            </a:gs>
            <a:gs pos="69000">
              <a:srgbClr val="F6F8FC"/>
            </a:gs>
            <a:gs pos="100000">
              <a:srgbClr val="FFCC66">
                <a:alpha val="18000"/>
              </a:srgbClr>
            </a:gs>
          </a:gsLst>
          <a:lin ang="8100000" scaled="1"/>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51328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onteúdo Duplo">
    <p:bg>
      <p:bgPr>
        <a:gradFill>
          <a:gsLst>
            <a:gs pos="0">
              <a:srgbClr val="02CC99">
                <a:alpha val="23000"/>
              </a:srgbClr>
            </a:gs>
            <a:gs pos="31000">
              <a:schemeClr val="bg1"/>
            </a:gs>
            <a:gs pos="69000">
              <a:srgbClr val="F6F8FC"/>
            </a:gs>
            <a:gs pos="100000">
              <a:srgbClr val="02CC99">
                <a:alpha val="25000"/>
              </a:srgbClr>
            </a:gs>
          </a:gsLst>
          <a:lin ang="81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83791F-AAFD-CA4B-8CCD-FF42F585F0CF}"/>
              </a:ext>
            </a:extLst>
          </p:cNvPr>
          <p:cNvSpPr>
            <a:spLocks noGrp="1"/>
          </p:cNvSpPr>
          <p:nvPr>
            <p:ph type="title" hasCustomPrompt="1"/>
          </p:nvPr>
        </p:nvSpPr>
        <p:spPr>
          <a:xfrm>
            <a:off x="6671631" y="2156381"/>
            <a:ext cx="2901046" cy="2960015"/>
          </a:xfrm>
        </p:spPr>
        <p:txBody>
          <a:bodyPr>
            <a:normAutofit/>
          </a:bodyPr>
          <a:lstStyle>
            <a:lvl1pPr algn="l">
              <a:lnSpc>
                <a:spcPct val="100000"/>
              </a:lnSpc>
              <a:defRPr sz="6000" b="1" i="0">
                <a:solidFill>
                  <a:srgbClr val="206585"/>
                </a:solidFill>
                <a:latin typeface="Barlow" pitchFamily="2" charset="77"/>
              </a:defRPr>
            </a:lvl1pPr>
          </a:lstStyle>
          <a:p>
            <a:r>
              <a:rPr lang="pt-PT" dirty="0"/>
              <a:t>LOREM </a:t>
            </a:r>
            <a:br>
              <a:rPr lang="pt-PT" dirty="0"/>
            </a:br>
            <a:r>
              <a:rPr lang="pt-PT" dirty="0"/>
              <a:t>IPSUM </a:t>
            </a:r>
            <a:br>
              <a:rPr lang="pt-PT" dirty="0"/>
            </a:br>
            <a:r>
              <a:rPr lang="pt-PT" dirty="0"/>
              <a:t>DOLOR</a:t>
            </a:r>
          </a:p>
        </p:txBody>
      </p:sp>
    </p:spTree>
    <p:extLst>
      <p:ext uri="{BB962C8B-B14F-4D97-AF65-F5344CB8AC3E}">
        <p14:creationId xmlns:p14="http://schemas.microsoft.com/office/powerpoint/2010/main" val="2241647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EB2610-FD9C-6C48-B0D1-EE11DE15E3D4}"/>
              </a:ext>
            </a:extLst>
          </p:cNvPr>
          <p:cNvSpPr>
            <a:spLocks noGrp="1"/>
          </p:cNvSpPr>
          <p:nvPr>
            <p:ph type="title"/>
          </p:nvPr>
        </p:nvSpPr>
        <p:spPr>
          <a:xfrm>
            <a:off x="6321290" y="1256212"/>
            <a:ext cx="5320606" cy="1957588"/>
          </a:xfrm>
        </p:spPr>
        <p:txBody>
          <a:bodyPr/>
          <a:lstStyle>
            <a:lvl1pPr>
              <a:defRPr>
                <a:latin typeface="Barlow" pitchFamily="2" charset="77"/>
              </a:defRPr>
            </a:lvl1pPr>
          </a:lstStyle>
          <a:p>
            <a:r>
              <a:rPr lang="en-US"/>
              <a:t>Click to edit Master title style</a:t>
            </a:r>
            <a:endParaRPr lang="pt-PT" dirty="0"/>
          </a:p>
        </p:txBody>
      </p:sp>
      <p:sp>
        <p:nvSpPr>
          <p:cNvPr id="6" name="Marcador de Posição de Conteúdo 5">
            <a:extLst>
              <a:ext uri="{FF2B5EF4-FFF2-40B4-BE49-F238E27FC236}">
                <a16:creationId xmlns:a16="http://schemas.microsoft.com/office/drawing/2014/main" id="{220C14EE-DB06-C64A-B3EF-73140CAEBF3F}"/>
              </a:ext>
            </a:extLst>
          </p:cNvPr>
          <p:cNvSpPr>
            <a:spLocks noGrp="1"/>
          </p:cNvSpPr>
          <p:nvPr>
            <p:ph sz="quarter" idx="4"/>
          </p:nvPr>
        </p:nvSpPr>
        <p:spPr>
          <a:xfrm>
            <a:off x="6364778" y="3406983"/>
            <a:ext cx="5277118" cy="2186509"/>
          </a:xfrm>
        </p:spPr>
        <p:txBody>
          <a:bodyPr>
            <a:normAutofit/>
          </a:bodyPr>
          <a:lstStyle>
            <a:lvl1pPr>
              <a:defRPr sz="2400">
                <a:latin typeface="Barlow" pitchFamily="2" charset="77"/>
              </a:defRPr>
            </a:lvl1pPr>
            <a:lvl2pPr>
              <a:defRPr sz="1800">
                <a:latin typeface="Barlow" pitchFamily="2" charset="77"/>
              </a:defRPr>
            </a:lvl2pPr>
            <a:lvl3pPr>
              <a:defRPr sz="1800">
                <a:latin typeface="Barlow" pitchFamily="2" charset="77"/>
              </a:defRPr>
            </a:lvl3pPr>
            <a:lvl4pPr>
              <a:defRPr sz="1800">
                <a:latin typeface="Barlow" pitchFamily="2" charset="77"/>
              </a:defRPr>
            </a:lvl4pPr>
            <a:lvl5pPr>
              <a:defRPr sz="1400">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dirty="0"/>
          </a:p>
        </p:txBody>
      </p:sp>
    </p:spTree>
    <p:extLst>
      <p:ext uri="{BB962C8B-B14F-4D97-AF65-F5344CB8AC3E}">
        <p14:creationId xmlns:p14="http://schemas.microsoft.com/office/powerpoint/2010/main" val="206432212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ó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25985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Só Título">
    <p:bg>
      <p:bgPr>
        <a:solidFill>
          <a:srgbClr val="00326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4051193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1_Imagem com Legenda">
    <p:bg>
      <p:bgPr>
        <a:solidFill>
          <a:srgbClr val="0066CC">
            <a:alpha val="26714"/>
          </a:srgbClr>
        </a:soli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60DEFD-C5C9-5241-9602-7001A363A2E1}"/>
              </a:ext>
            </a:extLst>
          </p:cNvPr>
          <p:cNvSpPr>
            <a:spLocks noGrp="1"/>
          </p:cNvSpPr>
          <p:nvPr>
            <p:ph type="title" hasCustomPrompt="1"/>
          </p:nvPr>
        </p:nvSpPr>
        <p:spPr>
          <a:xfrm>
            <a:off x="839788" y="944562"/>
            <a:ext cx="4090431" cy="1600200"/>
          </a:xfrm>
        </p:spPr>
        <p:txBody>
          <a:bodyPr anchor="b">
            <a:normAutofit/>
          </a:bodyPr>
          <a:lstStyle>
            <a:lvl1pPr>
              <a:defRPr sz="4000">
                <a:solidFill>
                  <a:srgbClr val="003266"/>
                </a:solidFill>
                <a:latin typeface="Barlow" pitchFamily="2" charset="77"/>
              </a:defRPr>
            </a:lvl1pPr>
          </a:lstStyle>
          <a:p>
            <a:r>
              <a:rPr lang="pt-PT" dirty="0"/>
              <a:t>LOREM IPSUM DOLOR SIT AMET</a:t>
            </a:r>
          </a:p>
        </p:txBody>
      </p:sp>
      <p:sp>
        <p:nvSpPr>
          <p:cNvPr id="3" name="Marcador de Posição da Imagem 2">
            <a:extLst>
              <a:ext uri="{FF2B5EF4-FFF2-40B4-BE49-F238E27FC236}">
                <a16:creationId xmlns:a16="http://schemas.microsoft.com/office/drawing/2014/main" id="{59443172-F6A2-9749-8B49-897B8A3BA98A}"/>
              </a:ext>
            </a:extLst>
          </p:cNvPr>
          <p:cNvSpPr>
            <a:spLocks noGrp="1"/>
          </p:cNvSpPr>
          <p:nvPr>
            <p:ph type="pic" idx="1" hasCustomPrompt="1"/>
          </p:nvPr>
        </p:nvSpPr>
        <p:spPr>
          <a:xfrm>
            <a:off x="5183188" y="987425"/>
            <a:ext cx="6172200" cy="5400496"/>
          </a:xfrm>
        </p:spPr>
        <p:txBody>
          <a:bodyPr/>
          <a:lstStyle>
            <a:lvl1pPr marL="0" indent="0" algn="ctr">
              <a:buNone/>
              <a:defRPr sz="3200">
                <a:latin typeface="Barlow"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PT" dirty="0"/>
              <a:t>IMAGE</a:t>
            </a:r>
          </a:p>
        </p:txBody>
      </p:sp>
      <p:sp>
        <p:nvSpPr>
          <p:cNvPr id="4" name="Marcador de Posição do Texto 3">
            <a:extLst>
              <a:ext uri="{FF2B5EF4-FFF2-40B4-BE49-F238E27FC236}">
                <a16:creationId xmlns:a16="http://schemas.microsoft.com/office/drawing/2014/main" id="{FB0B38F7-ABC4-5F4A-B5CC-7CF03F9D5A60}"/>
              </a:ext>
            </a:extLst>
          </p:cNvPr>
          <p:cNvSpPr>
            <a:spLocks noGrp="1"/>
          </p:cNvSpPr>
          <p:nvPr>
            <p:ph type="body" sz="half" idx="2" hasCustomPrompt="1"/>
          </p:nvPr>
        </p:nvSpPr>
        <p:spPr>
          <a:xfrm>
            <a:off x="839788" y="2794715"/>
            <a:ext cx="3932237" cy="3593205"/>
          </a:xfrm>
        </p:spPr>
        <p:txBody>
          <a:bodyPr/>
          <a:lstStyle>
            <a:lvl1pPr marL="0" indent="0">
              <a:buNone/>
              <a:defRPr sz="1600" b="0">
                <a:solidFill>
                  <a:schemeClr val="tx1"/>
                </a:solidFill>
                <a:latin typeface="Barlow"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pt-PT" dirty="0"/>
          </a:p>
        </p:txBody>
      </p:sp>
    </p:spTree>
    <p:extLst>
      <p:ext uri="{BB962C8B-B14F-4D97-AF65-F5344CB8AC3E}">
        <p14:creationId xmlns:p14="http://schemas.microsoft.com/office/powerpoint/2010/main" val="62449057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60DEFD-C5C9-5241-9602-7001A363A2E1}"/>
              </a:ext>
            </a:extLst>
          </p:cNvPr>
          <p:cNvSpPr>
            <a:spLocks noGrp="1"/>
          </p:cNvSpPr>
          <p:nvPr>
            <p:ph type="title" hasCustomPrompt="1"/>
          </p:nvPr>
        </p:nvSpPr>
        <p:spPr>
          <a:xfrm>
            <a:off x="839788" y="663825"/>
            <a:ext cx="3932237" cy="1600200"/>
          </a:xfrm>
        </p:spPr>
        <p:txBody>
          <a:bodyPr anchor="b"/>
          <a:lstStyle>
            <a:lvl1pPr>
              <a:defRPr sz="3200" b="1" i="0">
                <a:latin typeface="Barlow" pitchFamily="2" charset="77"/>
              </a:defRPr>
            </a:lvl1pPr>
          </a:lstStyle>
          <a:p>
            <a:r>
              <a:rPr lang="pt-PT" dirty="0"/>
              <a:t>LOREM IPSUM DOLOR SIT AMET</a:t>
            </a:r>
          </a:p>
        </p:txBody>
      </p:sp>
      <p:sp>
        <p:nvSpPr>
          <p:cNvPr id="3" name="Marcador de Posição da Imagem 2">
            <a:extLst>
              <a:ext uri="{FF2B5EF4-FFF2-40B4-BE49-F238E27FC236}">
                <a16:creationId xmlns:a16="http://schemas.microsoft.com/office/drawing/2014/main" id="{59443172-F6A2-9749-8B49-897B8A3BA98A}"/>
              </a:ext>
            </a:extLst>
          </p:cNvPr>
          <p:cNvSpPr>
            <a:spLocks noGrp="1"/>
          </p:cNvSpPr>
          <p:nvPr>
            <p:ph type="pic" idx="1" hasCustomPrompt="1"/>
          </p:nvPr>
        </p:nvSpPr>
        <p:spPr>
          <a:xfrm>
            <a:off x="5183188" y="706688"/>
            <a:ext cx="6172200" cy="5400496"/>
          </a:xfrm>
        </p:spPr>
        <p:txBody>
          <a:bodyPr/>
          <a:lstStyle>
            <a:lvl1pPr marL="0" indent="0" algn="ctr">
              <a:buNone/>
              <a:defRPr sz="3200">
                <a:latin typeface="Barlow" pitchFamily="2" charset="77"/>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t-PT" dirty="0"/>
              <a:t>IMAGE</a:t>
            </a:r>
          </a:p>
        </p:txBody>
      </p:sp>
      <p:sp>
        <p:nvSpPr>
          <p:cNvPr id="4" name="Marcador de Posição do Texto 3">
            <a:extLst>
              <a:ext uri="{FF2B5EF4-FFF2-40B4-BE49-F238E27FC236}">
                <a16:creationId xmlns:a16="http://schemas.microsoft.com/office/drawing/2014/main" id="{FB0B38F7-ABC4-5F4A-B5CC-7CF03F9D5A60}"/>
              </a:ext>
            </a:extLst>
          </p:cNvPr>
          <p:cNvSpPr>
            <a:spLocks noGrp="1"/>
          </p:cNvSpPr>
          <p:nvPr>
            <p:ph type="body" sz="half" idx="2" hasCustomPrompt="1"/>
          </p:nvPr>
        </p:nvSpPr>
        <p:spPr>
          <a:xfrm>
            <a:off x="839788" y="2513978"/>
            <a:ext cx="3932237" cy="3593205"/>
          </a:xfrm>
        </p:spPr>
        <p:txBody>
          <a:bodyPr>
            <a:normAutofit/>
          </a:bodyPr>
          <a:lstStyle>
            <a:lvl1pPr marL="0" indent="0">
              <a:buNone/>
              <a:defRPr sz="1050" b="0">
                <a:latin typeface="Barlow"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pt-PT" dirty="0"/>
          </a:p>
        </p:txBody>
      </p:sp>
    </p:spTree>
    <p:extLst>
      <p:ext uri="{BB962C8B-B14F-4D97-AF65-F5344CB8AC3E}">
        <p14:creationId xmlns:p14="http://schemas.microsoft.com/office/powerpoint/2010/main" val="47818447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údo com Legenda">
    <p:bg>
      <p:bgPr>
        <a:gradFill>
          <a:gsLst>
            <a:gs pos="0">
              <a:srgbClr val="E8C46C">
                <a:alpha val="47588"/>
              </a:srgbClr>
            </a:gs>
            <a:gs pos="69000">
              <a:schemeClr val="accent1">
                <a:lumMod val="5000"/>
                <a:lumOff val="95000"/>
              </a:schemeClr>
            </a:gs>
            <a:gs pos="100000">
              <a:srgbClr val="02CC99">
                <a:alpha val="22828"/>
              </a:srgbClr>
            </a:gs>
          </a:gsLst>
          <a:lin ang="7200000" scaled="0"/>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24981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ítulo e Texto Vertical">
    <p:spTree>
      <p:nvGrpSpPr>
        <p:cNvPr id="1" name=""/>
        <p:cNvGrpSpPr/>
        <p:nvPr/>
      </p:nvGrpSpPr>
      <p:grpSpPr>
        <a:xfrm>
          <a:off x="0" y="0"/>
          <a:ext cx="0" cy="0"/>
          <a:chOff x="0" y="0"/>
          <a:chExt cx="0" cy="0"/>
        </a:xfrm>
      </p:grpSpPr>
    </p:spTree>
    <p:extLst>
      <p:ext uri="{BB962C8B-B14F-4D97-AF65-F5344CB8AC3E}">
        <p14:creationId xmlns:p14="http://schemas.microsoft.com/office/powerpoint/2010/main" val="139558155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_Título e Texto Vertical">
    <p:spTree>
      <p:nvGrpSpPr>
        <p:cNvPr id="1" name=""/>
        <p:cNvGrpSpPr/>
        <p:nvPr/>
      </p:nvGrpSpPr>
      <p:grpSpPr>
        <a:xfrm>
          <a:off x="0" y="0"/>
          <a:ext cx="0" cy="0"/>
          <a:chOff x="0" y="0"/>
          <a:chExt cx="0" cy="0"/>
        </a:xfrm>
      </p:grpSpPr>
      <p:sp>
        <p:nvSpPr>
          <p:cNvPr id="7" name="Título 1">
            <a:extLst>
              <a:ext uri="{FF2B5EF4-FFF2-40B4-BE49-F238E27FC236}">
                <a16:creationId xmlns:a16="http://schemas.microsoft.com/office/drawing/2014/main" id="{10BD1ACD-A25E-A849-8318-2992FF099033}"/>
              </a:ext>
            </a:extLst>
          </p:cNvPr>
          <p:cNvSpPr>
            <a:spLocks noGrp="1"/>
          </p:cNvSpPr>
          <p:nvPr>
            <p:ph type="title" hasCustomPrompt="1"/>
          </p:nvPr>
        </p:nvSpPr>
        <p:spPr>
          <a:xfrm>
            <a:off x="839788" y="452398"/>
            <a:ext cx="3384483" cy="1773924"/>
          </a:xfrm>
        </p:spPr>
        <p:txBody>
          <a:bodyPr anchor="b"/>
          <a:lstStyle>
            <a:lvl1pPr>
              <a:defRPr sz="3200" b="1" i="0">
                <a:solidFill>
                  <a:srgbClr val="003266"/>
                </a:solidFill>
                <a:latin typeface="Barlow" pitchFamily="2" charset="77"/>
                <a:cs typeface="Calibri" panose="020F0502020204030204" pitchFamily="34" charset="0"/>
              </a:defRPr>
            </a:lvl1pPr>
          </a:lstStyle>
          <a:p>
            <a:pPr lvl="0"/>
            <a:r>
              <a:rPr lang="pt-PT" dirty="0"/>
              <a:t>LOREM IPSUM DOLOR SIT AMET</a:t>
            </a:r>
          </a:p>
        </p:txBody>
      </p:sp>
      <p:sp>
        <p:nvSpPr>
          <p:cNvPr id="8" name="Marcador de Posição do Texto 3">
            <a:extLst>
              <a:ext uri="{FF2B5EF4-FFF2-40B4-BE49-F238E27FC236}">
                <a16:creationId xmlns:a16="http://schemas.microsoft.com/office/drawing/2014/main" id="{CDD2D854-0584-3C47-BE34-170D6A5F28C8}"/>
              </a:ext>
            </a:extLst>
          </p:cNvPr>
          <p:cNvSpPr>
            <a:spLocks noGrp="1"/>
          </p:cNvSpPr>
          <p:nvPr>
            <p:ph type="body" sz="half" idx="2" hasCustomPrompt="1"/>
          </p:nvPr>
        </p:nvSpPr>
        <p:spPr>
          <a:xfrm>
            <a:off x="839789" y="2794716"/>
            <a:ext cx="3384482" cy="3268974"/>
          </a:xfrm>
        </p:spPr>
        <p:txBody>
          <a:bodyPr/>
          <a:lstStyle>
            <a:lvl1pPr marL="0" indent="0">
              <a:buNone/>
              <a:defRPr sz="1600" b="0">
                <a:latin typeface="Barlow"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consectetuer</a:t>
            </a:r>
            <a:r>
              <a:rPr lang="pt-PT" dirty="0"/>
              <a:t> </a:t>
            </a:r>
            <a:r>
              <a:rPr lang="pt-PT" dirty="0" err="1"/>
              <a:t>adipiscing</a:t>
            </a:r>
            <a:r>
              <a:rPr lang="pt-PT" dirty="0"/>
              <a:t> </a:t>
            </a:r>
            <a:r>
              <a:rPr lang="pt-PT" dirty="0" err="1"/>
              <a:t>elit</a:t>
            </a:r>
            <a:r>
              <a:rPr lang="pt-PT" dirty="0"/>
              <a:t>, </a:t>
            </a:r>
            <a:r>
              <a:rPr lang="pt-PT" dirty="0" err="1"/>
              <a:t>sed</a:t>
            </a:r>
            <a:r>
              <a:rPr lang="pt-PT" dirty="0"/>
              <a:t> </a:t>
            </a:r>
            <a:r>
              <a:rPr lang="pt-PT" dirty="0" err="1"/>
              <a:t>diam</a:t>
            </a:r>
            <a:r>
              <a:rPr lang="pt-PT" dirty="0"/>
              <a:t> </a:t>
            </a:r>
            <a:r>
              <a:rPr lang="pt-PT" dirty="0" err="1"/>
              <a:t>nonummy</a:t>
            </a:r>
            <a:r>
              <a:rPr lang="pt-PT" dirty="0"/>
              <a:t> </a:t>
            </a:r>
            <a:r>
              <a:rPr lang="pt-PT" dirty="0" err="1"/>
              <a:t>nibh</a:t>
            </a:r>
            <a:r>
              <a:rPr lang="pt-PT" dirty="0"/>
              <a:t> </a:t>
            </a:r>
            <a:r>
              <a:rPr lang="pt-PT" dirty="0" err="1"/>
              <a:t>euismod</a:t>
            </a:r>
            <a:r>
              <a:rPr lang="pt-PT" dirty="0"/>
              <a:t> </a:t>
            </a:r>
            <a:r>
              <a:rPr lang="pt-PT" dirty="0" err="1"/>
              <a:t>tincidunt</a:t>
            </a:r>
            <a:r>
              <a:rPr lang="pt-PT" dirty="0"/>
              <a:t> ut </a:t>
            </a:r>
            <a:r>
              <a:rPr lang="pt-PT" dirty="0" err="1"/>
              <a:t>laoreet</a:t>
            </a:r>
            <a:r>
              <a:rPr lang="pt-PT" dirty="0"/>
              <a:t> </a:t>
            </a:r>
            <a:r>
              <a:rPr lang="pt-PT" dirty="0" err="1"/>
              <a:t>dolore</a:t>
            </a:r>
            <a:r>
              <a:rPr lang="pt-PT" dirty="0"/>
              <a:t> magna </a:t>
            </a:r>
            <a:r>
              <a:rPr lang="pt-PT" dirty="0" err="1"/>
              <a:t>aliquam</a:t>
            </a:r>
            <a:r>
              <a:rPr lang="pt-PT" dirty="0"/>
              <a:t> </a:t>
            </a:r>
            <a:r>
              <a:rPr lang="pt-PT" dirty="0" err="1"/>
              <a:t>erat</a:t>
            </a:r>
            <a:r>
              <a:rPr lang="pt-PT" dirty="0"/>
              <a:t> </a:t>
            </a:r>
            <a:r>
              <a:rPr lang="pt-PT" dirty="0" err="1"/>
              <a:t>volutpat</a:t>
            </a:r>
            <a:r>
              <a:rPr lang="pt-PT" dirty="0"/>
              <a:t>. Ut </a:t>
            </a:r>
            <a:r>
              <a:rPr lang="pt-PT" dirty="0" err="1"/>
              <a:t>wisi</a:t>
            </a:r>
            <a:r>
              <a:rPr lang="pt-PT" dirty="0"/>
              <a:t> </a:t>
            </a:r>
            <a:r>
              <a:rPr lang="pt-PT" dirty="0" err="1"/>
              <a:t>enim</a:t>
            </a:r>
            <a:r>
              <a:rPr lang="pt-PT" dirty="0"/>
              <a:t> ad </a:t>
            </a:r>
            <a:r>
              <a:rPr lang="pt-PT" dirty="0" err="1"/>
              <a:t>minim</a:t>
            </a:r>
            <a:r>
              <a:rPr lang="pt-PT" dirty="0"/>
              <a:t> </a:t>
            </a:r>
            <a:r>
              <a:rPr lang="pt-PT" dirty="0" err="1"/>
              <a:t>veniam</a:t>
            </a:r>
            <a:r>
              <a:rPr lang="pt-PT" dirty="0"/>
              <a:t>, quis </a:t>
            </a:r>
            <a:r>
              <a:rPr lang="pt-PT" dirty="0" err="1"/>
              <a:t>nostrud</a:t>
            </a:r>
            <a:r>
              <a:rPr lang="pt-PT" dirty="0"/>
              <a:t> exerci </a:t>
            </a:r>
            <a:r>
              <a:rPr lang="pt-PT" dirty="0" err="1"/>
              <a:t>tation</a:t>
            </a:r>
            <a:r>
              <a:rPr lang="pt-PT" dirty="0"/>
              <a:t> </a:t>
            </a:r>
            <a:r>
              <a:rPr lang="pt-PT" dirty="0" err="1"/>
              <a:t>ullamcorper</a:t>
            </a:r>
            <a:r>
              <a:rPr lang="pt-PT" dirty="0"/>
              <a:t> </a:t>
            </a:r>
            <a:r>
              <a:rPr lang="pt-PT" dirty="0" err="1"/>
              <a:t>suscipit</a:t>
            </a:r>
            <a:r>
              <a:rPr lang="pt-PT" dirty="0"/>
              <a:t> </a:t>
            </a:r>
            <a:r>
              <a:rPr lang="pt-PT" dirty="0" err="1"/>
              <a:t>lobortis</a:t>
            </a:r>
            <a:r>
              <a:rPr lang="pt-PT" dirty="0"/>
              <a:t> </a:t>
            </a:r>
            <a:r>
              <a:rPr lang="pt-PT" dirty="0" err="1"/>
              <a:t>nisl</a:t>
            </a:r>
            <a:r>
              <a:rPr lang="pt-PT" dirty="0"/>
              <a:t> ut </a:t>
            </a:r>
            <a:r>
              <a:rPr lang="pt-PT" dirty="0" err="1"/>
              <a:t>aliquip</a:t>
            </a:r>
            <a:r>
              <a:rPr lang="pt-PT" dirty="0"/>
              <a:t> </a:t>
            </a:r>
            <a:r>
              <a:rPr lang="pt-PT" dirty="0" err="1"/>
              <a:t>ex</a:t>
            </a:r>
            <a:r>
              <a:rPr lang="pt-PT" dirty="0"/>
              <a:t> </a:t>
            </a:r>
            <a:r>
              <a:rPr lang="pt-PT" dirty="0" err="1"/>
              <a:t>ea</a:t>
            </a:r>
            <a:r>
              <a:rPr lang="pt-PT" dirty="0"/>
              <a:t> </a:t>
            </a:r>
            <a:r>
              <a:rPr lang="pt-PT" dirty="0" err="1"/>
              <a:t>commodo</a:t>
            </a:r>
            <a:r>
              <a:rPr lang="pt-PT" dirty="0"/>
              <a:t> </a:t>
            </a:r>
            <a:r>
              <a:rPr lang="pt-PT" dirty="0" err="1"/>
              <a:t>consequat</a:t>
            </a:r>
            <a:r>
              <a:rPr lang="pt-PT" dirty="0"/>
              <a:t>. </a:t>
            </a:r>
          </a:p>
        </p:txBody>
      </p:sp>
      <p:sp>
        <p:nvSpPr>
          <p:cNvPr id="9" name="Marcador de Posição do Texto 3">
            <a:extLst>
              <a:ext uri="{FF2B5EF4-FFF2-40B4-BE49-F238E27FC236}">
                <a16:creationId xmlns:a16="http://schemas.microsoft.com/office/drawing/2014/main" id="{1EEF4BBA-5CE9-B74C-A98B-2236816A2B3C}"/>
              </a:ext>
            </a:extLst>
          </p:cNvPr>
          <p:cNvSpPr>
            <a:spLocks noGrp="1"/>
          </p:cNvSpPr>
          <p:nvPr>
            <p:ph type="body" sz="half" idx="10" hasCustomPrompt="1"/>
          </p:nvPr>
        </p:nvSpPr>
        <p:spPr>
          <a:xfrm>
            <a:off x="4426555" y="2794716"/>
            <a:ext cx="3384482" cy="3268974"/>
          </a:xfrm>
        </p:spPr>
        <p:txBody>
          <a:bodyPr/>
          <a:lstStyle>
            <a:lvl1pPr marL="0" indent="0">
              <a:buNone/>
              <a:defRPr sz="1600" b="0">
                <a:latin typeface="Barlow"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consectetuer</a:t>
            </a:r>
            <a:r>
              <a:rPr lang="pt-PT" dirty="0"/>
              <a:t> </a:t>
            </a:r>
            <a:r>
              <a:rPr lang="pt-PT" dirty="0" err="1"/>
              <a:t>adipiscing</a:t>
            </a:r>
            <a:r>
              <a:rPr lang="pt-PT" dirty="0"/>
              <a:t> </a:t>
            </a:r>
            <a:r>
              <a:rPr lang="pt-PT" dirty="0" err="1"/>
              <a:t>elit</a:t>
            </a:r>
            <a:r>
              <a:rPr lang="pt-PT" dirty="0"/>
              <a:t>, </a:t>
            </a:r>
            <a:r>
              <a:rPr lang="pt-PT" dirty="0" err="1"/>
              <a:t>sed</a:t>
            </a:r>
            <a:r>
              <a:rPr lang="pt-PT" dirty="0"/>
              <a:t> </a:t>
            </a:r>
            <a:r>
              <a:rPr lang="pt-PT" dirty="0" err="1"/>
              <a:t>diam</a:t>
            </a:r>
            <a:r>
              <a:rPr lang="pt-PT" dirty="0"/>
              <a:t> </a:t>
            </a:r>
            <a:r>
              <a:rPr lang="pt-PT" dirty="0" err="1"/>
              <a:t>nonummy</a:t>
            </a:r>
            <a:r>
              <a:rPr lang="pt-PT" dirty="0"/>
              <a:t> </a:t>
            </a:r>
            <a:r>
              <a:rPr lang="pt-PT" dirty="0" err="1"/>
              <a:t>nibh</a:t>
            </a:r>
            <a:r>
              <a:rPr lang="pt-PT" dirty="0"/>
              <a:t> </a:t>
            </a:r>
            <a:r>
              <a:rPr lang="pt-PT" dirty="0" err="1"/>
              <a:t>euismod</a:t>
            </a:r>
            <a:r>
              <a:rPr lang="pt-PT" dirty="0"/>
              <a:t> </a:t>
            </a:r>
            <a:r>
              <a:rPr lang="pt-PT" dirty="0" err="1"/>
              <a:t>tincidunt</a:t>
            </a:r>
            <a:r>
              <a:rPr lang="pt-PT" dirty="0"/>
              <a:t> ut </a:t>
            </a:r>
            <a:r>
              <a:rPr lang="pt-PT" dirty="0" err="1"/>
              <a:t>laoreet</a:t>
            </a:r>
            <a:r>
              <a:rPr lang="pt-PT" dirty="0"/>
              <a:t> </a:t>
            </a:r>
            <a:r>
              <a:rPr lang="pt-PT" dirty="0" err="1"/>
              <a:t>dolore</a:t>
            </a:r>
            <a:r>
              <a:rPr lang="pt-PT" dirty="0"/>
              <a:t> magna </a:t>
            </a:r>
            <a:r>
              <a:rPr lang="pt-PT" dirty="0" err="1"/>
              <a:t>aliquam</a:t>
            </a:r>
            <a:r>
              <a:rPr lang="pt-PT" dirty="0"/>
              <a:t> </a:t>
            </a:r>
            <a:r>
              <a:rPr lang="pt-PT" dirty="0" err="1"/>
              <a:t>erat</a:t>
            </a:r>
            <a:r>
              <a:rPr lang="pt-PT" dirty="0"/>
              <a:t> </a:t>
            </a:r>
            <a:r>
              <a:rPr lang="pt-PT" dirty="0" err="1"/>
              <a:t>volutpat</a:t>
            </a:r>
            <a:r>
              <a:rPr lang="pt-PT" dirty="0"/>
              <a:t>. Ut </a:t>
            </a:r>
            <a:r>
              <a:rPr lang="pt-PT" dirty="0" err="1"/>
              <a:t>wisi</a:t>
            </a:r>
            <a:r>
              <a:rPr lang="pt-PT" dirty="0"/>
              <a:t> </a:t>
            </a:r>
            <a:r>
              <a:rPr lang="pt-PT" dirty="0" err="1"/>
              <a:t>enim</a:t>
            </a:r>
            <a:r>
              <a:rPr lang="pt-PT" dirty="0"/>
              <a:t> ad </a:t>
            </a:r>
            <a:r>
              <a:rPr lang="pt-PT" dirty="0" err="1"/>
              <a:t>minim</a:t>
            </a:r>
            <a:r>
              <a:rPr lang="pt-PT" dirty="0"/>
              <a:t> </a:t>
            </a:r>
            <a:r>
              <a:rPr lang="pt-PT" dirty="0" err="1"/>
              <a:t>veniam</a:t>
            </a:r>
            <a:r>
              <a:rPr lang="pt-PT" dirty="0"/>
              <a:t>, quis </a:t>
            </a:r>
            <a:r>
              <a:rPr lang="pt-PT" dirty="0" err="1"/>
              <a:t>nostrud</a:t>
            </a:r>
            <a:r>
              <a:rPr lang="pt-PT" dirty="0"/>
              <a:t> exerci </a:t>
            </a:r>
            <a:r>
              <a:rPr lang="pt-PT" dirty="0" err="1"/>
              <a:t>tation</a:t>
            </a:r>
            <a:r>
              <a:rPr lang="pt-PT" dirty="0"/>
              <a:t> </a:t>
            </a:r>
            <a:r>
              <a:rPr lang="pt-PT" dirty="0" err="1"/>
              <a:t>ullamcorper</a:t>
            </a:r>
            <a:r>
              <a:rPr lang="pt-PT" dirty="0"/>
              <a:t> </a:t>
            </a:r>
            <a:r>
              <a:rPr lang="pt-PT" dirty="0" err="1"/>
              <a:t>suscipit</a:t>
            </a:r>
            <a:r>
              <a:rPr lang="pt-PT" dirty="0"/>
              <a:t> </a:t>
            </a:r>
            <a:r>
              <a:rPr lang="pt-PT" dirty="0" err="1"/>
              <a:t>lobortis</a:t>
            </a:r>
            <a:r>
              <a:rPr lang="pt-PT" dirty="0"/>
              <a:t> </a:t>
            </a:r>
            <a:r>
              <a:rPr lang="pt-PT" dirty="0" err="1"/>
              <a:t>nisl</a:t>
            </a:r>
            <a:r>
              <a:rPr lang="pt-PT" dirty="0"/>
              <a:t> ut </a:t>
            </a:r>
            <a:r>
              <a:rPr lang="pt-PT" dirty="0" err="1"/>
              <a:t>aliquip</a:t>
            </a:r>
            <a:r>
              <a:rPr lang="pt-PT" dirty="0"/>
              <a:t> </a:t>
            </a:r>
            <a:r>
              <a:rPr lang="pt-PT" dirty="0" err="1"/>
              <a:t>ex</a:t>
            </a:r>
            <a:r>
              <a:rPr lang="pt-PT" dirty="0"/>
              <a:t> </a:t>
            </a:r>
            <a:r>
              <a:rPr lang="pt-PT" dirty="0" err="1"/>
              <a:t>ea</a:t>
            </a:r>
            <a:r>
              <a:rPr lang="pt-PT" dirty="0"/>
              <a:t> </a:t>
            </a:r>
            <a:r>
              <a:rPr lang="pt-PT" dirty="0" err="1"/>
              <a:t>commodo</a:t>
            </a:r>
            <a:r>
              <a:rPr lang="pt-PT" dirty="0"/>
              <a:t> </a:t>
            </a:r>
            <a:r>
              <a:rPr lang="pt-PT" dirty="0" err="1"/>
              <a:t>consequat</a:t>
            </a:r>
            <a:r>
              <a:rPr lang="pt-PT" dirty="0"/>
              <a:t>. </a:t>
            </a:r>
          </a:p>
        </p:txBody>
      </p:sp>
      <p:sp>
        <p:nvSpPr>
          <p:cNvPr id="10" name="Marcador de Posição do Texto 3">
            <a:extLst>
              <a:ext uri="{FF2B5EF4-FFF2-40B4-BE49-F238E27FC236}">
                <a16:creationId xmlns:a16="http://schemas.microsoft.com/office/drawing/2014/main" id="{0D15291E-6466-5749-B451-812E75ED2FA2}"/>
              </a:ext>
            </a:extLst>
          </p:cNvPr>
          <p:cNvSpPr>
            <a:spLocks noGrp="1"/>
          </p:cNvSpPr>
          <p:nvPr>
            <p:ph type="body" sz="half" idx="11" hasCustomPrompt="1"/>
          </p:nvPr>
        </p:nvSpPr>
        <p:spPr>
          <a:xfrm>
            <a:off x="8013321" y="2794716"/>
            <a:ext cx="3384482" cy="3268974"/>
          </a:xfrm>
        </p:spPr>
        <p:txBody>
          <a:bodyPr/>
          <a:lstStyle>
            <a:lvl1pPr marL="0" indent="0">
              <a:buNone/>
              <a:defRPr sz="1600" b="0">
                <a:latin typeface="Barlow" pitchFamily="2" charset="77"/>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PT" dirty="0" err="1"/>
              <a:t>Lorem</a:t>
            </a:r>
            <a:r>
              <a:rPr lang="pt-PT" dirty="0"/>
              <a:t> </a:t>
            </a:r>
            <a:r>
              <a:rPr lang="pt-PT" dirty="0" err="1"/>
              <a:t>ipsum</a:t>
            </a:r>
            <a:r>
              <a:rPr lang="pt-PT" dirty="0"/>
              <a:t> </a:t>
            </a:r>
            <a:r>
              <a:rPr lang="pt-PT" dirty="0" err="1"/>
              <a:t>dolor</a:t>
            </a:r>
            <a:r>
              <a:rPr lang="pt-PT" dirty="0"/>
              <a:t> </a:t>
            </a:r>
            <a:r>
              <a:rPr lang="pt-PT" dirty="0" err="1"/>
              <a:t>sit</a:t>
            </a:r>
            <a:r>
              <a:rPr lang="pt-PT" dirty="0"/>
              <a:t> </a:t>
            </a:r>
            <a:r>
              <a:rPr lang="pt-PT" dirty="0" err="1"/>
              <a:t>amet</a:t>
            </a:r>
            <a:r>
              <a:rPr lang="pt-PT" dirty="0"/>
              <a:t>, </a:t>
            </a:r>
            <a:r>
              <a:rPr lang="pt-PT" dirty="0" err="1"/>
              <a:t>consectetuer</a:t>
            </a:r>
            <a:r>
              <a:rPr lang="pt-PT" dirty="0"/>
              <a:t> </a:t>
            </a:r>
            <a:r>
              <a:rPr lang="pt-PT" dirty="0" err="1"/>
              <a:t>adipiscing</a:t>
            </a:r>
            <a:r>
              <a:rPr lang="pt-PT" dirty="0"/>
              <a:t> </a:t>
            </a:r>
            <a:r>
              <a:rPr lang="pt-PT" dirty="0" err="1"/>
              <a:t>elit</a:t>
            </a:r>
            <a:r>
              <a:rPr lang="pt-PT" dirty="0"/>
              <a:t>, </a:t>
            </a:r>
            <a:r>
              <a:rPr lang="pt-PT" dirty="0" err="1"/>
              <a:t>sed</a:t>
            </a:r>
            <a:r>
              <a:rPr lang="pt-PT" dirty="0"/>
              <a:t> </a:t>
            </a:r>
            <a:r>
              <a:rPr lang="pt-PT" dirty="0" err="1"/>
              <a:t>diam</a:t>
            </a:r>
            <a:r>
              <a:rPr lang="pt-PT" dirty="0"/>
              <a:t> </a:t>
            </a:r>
            <a:r>
              <a:rPr lang="pt-PT" dirty="0" err="1"/>
              <a:t>nonummy</a:t>
            </a:r>
            <a:r>
              <a:rPr lang="pt-PT" dirty="0"/>
              <a:t> </a:t>
            </a:r>
            <a:r>
              <a:rPr lang="pt-PT" dirty="0" err="1"/>
              <a:t>nibh</a:t>
            </a:r>
            <a:r>
              <a:rPr lang="pt-PT" dirty="0"/>
              <a:t> </a:t>
            </a:r>
            <a:r>
              <a:rPr lang="pt-PT" dirty="0" err="1"/>
              <a:t>euismod</a:t>
            </a:r>
            <a:r>
              <a:rPr lang="pt-PT" dirty="0"/>
              <a:t> </a:t>
            </a:r>
            <a:r>
              <a:rPr lang="pt-PT" dirty="0" err="1"/>
              <a:t>tincidunt</a:t>
            </a:r>
            <a:r>
              <a:rPr lang="pt-PT" dirty="0"/>
              <a:t> ut </a:t>
            </a:r>
            <a:r>
              <a:rPr lang="pt-PT" dirty="0" err="1"/>
              <a:t>laoreet</a:t>
            </a:r>
            <a:r>
              <a:rPr lang="pt-PT" dirty="0"/>
              <a:t> </a:t>
            </a:r>
            <a:r>
              <a:rPr lang="pt-PT" dirty="0" err="1"/>
              <a:t>dolore</a:t>
            </a:r>
            <a:r>
              <a:rPr lang="pt-PT" dirty="0"/>
              <a:t> magna </a:t>
            </a:r>
            <a:r>
              <a:rPr lang="pt-PT" dirty="0" err="1"/>
              <a:t>aliquam</a:t>
            </a:r>
            <a:r>
              <a:rPr lang="pt-PT" dirty="0"/>
              <a:t> </a:t>
            </a:r>
            <a:r>
              <a:rPr lang="pt-PT" dirty="0" err="1"/>
              <a:t>erat</a:t>
            </a:r>
            <a:r>
              <a:rPr lang="pt-PT" dirty="0"/>
              <a:t> </a:t>
            </a:r>
            <a:r>
              <a:rPr lang="pt-PT" dirty="0" err="1"/>
              <a:t>volutpat</a:t>
            </a:r>
            <a:r>
              <a:rPr lang="pt-PT" dirty="0"/>
              <a:t>. Ut </a:t>
            </a:r>
            <a:r>
              <a:rPr lang="pt-PT" dirty="0" err="1"/>
              <a:t>wisi</a:t>
            </a:r>
            <a:r>
              <a:rPr lang="pt-PT" dirty="0"/>
              <a:t> </a:t>
            </a:r>
            <a:r>
              <a:rPr lang="pt-PT" dirty="0" err="1"/>
              <a:t>enim</a:t>
            </a:r>
            <a:r>
              <a:rPr lang="pt-PT" dirty="0"/>
              <a:t> ad </a:t>
            </a:r>
            <a:r>
              <a:rPr lang="pt-PT" dirty="0" err="1"/>
              <a:t>minim</a:t>
            </a:r>
            <a:r>
              <a:rPr lang="pt-PT" dirty="0"/>
              <a:t> </a:t>
            </a:r>
            <a:r>
              <a:rPr lang="pt-PT" dirty="0" err="1"/>
              <a:t>veniam</a:t>
            </a:r>
            <a:r>
              <a:rPr lang="pt-PT" dirty="0"/>
              <a:t>, quis </a:t>
            </a:r>
            <a:r>
              <a:rPr lang="pt-PT" dirty="0" err="1"/>
              <a:t>nostrud</a:t>
            </a:r>
            <a:r>
              <a:rPr lang="pt-PT" dirty="0"/>
              <a:t> exerci </a:t>
            </a:r>
            <a:r>
              <a:rPr lang="pt-PT" dirty="0" err="1"/>
              <a:t>tation</a:t>
            </a:r>
            <a:r>
              <a:rPr lang="pt-PT" dirty="0"/>
              <a:t> </a:t>
            </a:r>
            <a:r>
              <a:rPr lang="pt-PT" dirty="0" err="1"/>
              <a:t>ullamcorper</a:t>
            </a:r>
            <a:r>
              <a:rPr lang="pt-PT" dirty="0"/>
              <a:t> </a:t>
            </a:r>
            <a:r>
              <a:rPr lang="pt-PT" dirty="0" err="1"/>
              <a:t>suscipit</a:t>
            </a:r>
            <a:r>
              <a:rPr lang="pt-PT" dirty="0"/>
              <a:t> </a:t>
            </a:r>
            <a:r>
              <a:rPr lang="pt-PT" dirty="0" err="1"/>
              <a:t>lobortis</a:t>
            </a:r>
            <a:r>
              <a:rPr lang="pt-PT" dirty="0"/>
              <a:t> </a:t>
            </a:r>
            <a:r>
              <a:rPr lang="pt-PT" dirty="0" err="1"/>
              <a:t>nisl</a:t>
            </a:r>
            <a:r>
              <a:rPr lang="pt-PT" dirty="0"/>
              <a:t> ut </a:t>
            </a:r>
            <a:r>
              <a:rPr lang="pt-PT" dirty="0" err="1"/>
              <a:t>aliquip</a:t>
            </a:r>
            <a:r>
              <a:rPr lang="pt-PT" dirty="0"/>
              <a:t> </a:t>
            </a:r>
            <a:r>
              <a:rPr lang="pt-PT" dirty="0" err="1"/>
              <a:t>ex</a:t>
            </a:r>
            <a:r>
              <a:rPr lang="pt-PT" dirty="0"/>
              <a:t> </a:t>
            </a:r>
            <a:r>
              <a:rPr lang="pt-PT" dirty="0" err="1"/>
              <a:t>ea</a:t>
            </a:r>
            <a:r>
              <a:rPr lang="pt-PT" dirty="0"/>
              <a:t> </a:t>
            </a:r>
            <a:r>
              <a:rPr lang="pt-PT" dirty="0" err="1"/>
              <a:t>commodo</a:t>
            </a:r>
            <a:r>
              <a:rPr lang="pt-PT" dirty="0"/>
              <a:t> </a:t>
            </a:r>
            <a:r>
              <a:rPr lang="pt-PT" dirty="0" err="1"/>
              <a:t>consequat</a:t>
            </a:r>
            <a:r>
              <a:rPr lang="pt-PT" dirty="0"/>
              <a:t>. </a:t>
            </a:r>
          </a:p>
        </p:txBody>
      </p:sp>
    </p:spTree>
    <p:extLst>
      <p:ext uri="{BB962C8B-B14F-4D97-AF65-F5344CB8AC3E}">
        <p14:creationId xmlns:p14="http://schemas.microsoft.com/office/powerpoint/2010/main" val="39588101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Título e Texto Vertical">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357832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údo Dup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917063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 preserve="1">
  <p:cSld name="1_Conteúdo Duplo">
    <p:bg>
      <p:bgPr>
        <a:gradFill>
          <a:gsLst>
            <a:gs pos="27000">
              <a:srgbClr val="F6F8FC"/>
            </a:gs>
            <a:gs pos="0">
              <a:srgbClr val="9BD0C2"/>
            </a:gs>
            <a:gs pos="80000">
              <a:schemeClr val="accent1">
                <a:lumMod val="5000"/>
                <a:lumOff val="95000"/>
              </a:schemeClr>
            </a:gs>
            <a:gs pos="100000">
              <a:srgbClr val="E8C46C">
                <a:alpha val="75000"/>
              </a:srgbClr>
            </a:gs>
          </a:gsLst>
          <a:lin ang="8100000" scaled="1"/>
        </a:gradFill>
        <a:effectLst/>
      </p:bgPr>
    </p:bg>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83791F-AAFD-CA4B-8CCD-FF42F585F0CF}"/>
              </a:ext>
            </a:extLst>
          </p:cNvPr>
          <p:cNvSpPr>
            <a:spLocks noGrp="1"/>
          </p:cNvSpPr>
          <p:nvPr>
            <p:ph type="title"/>
          </p:nvPr>
        </p:nvSpPr>
        <p:spPr>
          <a:xfrm>
            <a:off x="1444711" y="917060"/>
            <a:ext cx="9302578" cy="1325563"/>
          </a:xfrm>
        </p:spPr>
        <p:txBody>
          <a:bodyPr/>
          <a:lstStyle>
            <a:lvl1pPr algn="ctr">
              <a:defRPr>
                <a:latin typeface="Barlow" pitchFamily="2" charset="77"/>
              </a:defRPr>
            </a:lvl1pPr>
          </a:lstStyle>
          <a:p>
            <a:r>
              <a:rPr lang="en-US"/>
              <a:t>Click to edit Master title style</a:t>
            </a:r>
            <a:endParaRPr lang="pt-PT"/>
          </a:p>
        </p:txBody>
      </p:sp>
      <p:sp>
        <p:nvSpPr>
          <p:cNvPr id="3" name="Marcador de Posição de Conteúdo 2">
            <a:extLst>
              <a:ext uri="{FF2B5EF4-FFF2-40B4-BE49-F238E27FC236}">
                <a16:creationId xmlns:a16="http://schemas.microsoft.com/office/drawing/2014/main" id="{6FFCB33D-A3FF-C549-A36B-DAADBC1F745B}"/>
              </a:ext>
            </a:extLst>
          </p:cNvPr>
          <p:cNvSpPr>
            <a:spLocks noGrp="1"/>
          </p:cNvSpPr>
          <p:nvPr>
            <p:ph sz="half" idx="1"/>
          </p:nvPr>
        </p:nvSpPr>
        <p:spPr>
          <a:xfrm>
            <a:off x="1444711" y="2630197"/>
            <a:ext cx="4232189" cy="3321565"/>
          </a:xfrm>
        </p:spPr>
        <p:txBody>
          <a:bodyPr>
            <a:normAutofit/>
          </a:bodyPr>
          <a:lstStyle>
            <a:lvl1pPr>
              <a:defRPr sz="3200">
                <a:latin typeface="Barlow" pitchFamily="2" charset="77"/>
              </a:defRPr>
            </a:lvl1pPr>
            <a:lvl2pPr>
              <a:defRPr sz="2400">
                <a:latin typeface="Barlow" pitchFamily="2" charset="77"/>
              </a:defRPr>
            </a:lvl2pPr>
            <a:lvl3pPr>
              <a:defRPr sz="2400">
                <a:latin typeface="Barlow" pitchFamily="2" charset="77"/>
              </a:defRPr>
            </a:lvl3pPr>
            <a:lvl4pPr>
              <a:defRPr sz="2400">
                <a:latin typeface="Barlow" pitchFamily="2" charset="77"/>
              </a:defRPr>
            </a:lvl4pPr>
            <a:lvl5pPr>
              <a:defRPr sz="1800">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
        <p:nvSpPr>
          <p:cNvPr id="4" name="Marcador de Posição de Conteúdo 3">
            <a:extLst>
              <a:ext uri="{FF2B5EF4-FFF2-40B4-BE49-F238E27FC236}">
                <a16:creationId xmlns:a16="http://schemas.microsoft.com/office/drawing/2014/main" id="{F40A3BAC-EDBD-7544-9F7D-1AC8231D997C}"/>
              </a:ext>
            </a:extLst>
          </p:cNvPr>
          <p:cNvSpPr>
            <a:spLocks noGrp="1"/>
          </p:cNvSpPr>
          <p:nvPr>
            <p:ph sz="half" idx="2"/>
          </p:nvPr>
        </p:nvSpPr>
        <p:spPr>
          <a:xfrm>
            <a:off x="6515102" y="2630197"/>
            <a:ext cx="4232189" cy="3321565"/>
          </a:xfrm>
        </p:spPr>
        <p:txBody>
          <a:bodyPr>
            <a:normAutofit/>
          </a:bodyPr>
          <a:lstStyle>
            <a:lvl1pPr>
              <a:defRPr sz="3200">
                <a:latin typeface="Barlow" pitchFamily="2" charset="77"/>
              </a:defRPr>
            </a:lvl1pPr>
            <a:lvl2pPr>
              <a:defRPr sz="2400">
                <a:latin typeface="Barlow" pitchFamily="2" charset="77"/>
              </a:defRPr>
            </a:lvl2pPr>
            <a:lvl3pPr>
              <a:defRPr sz="2400">
                <a:latin typeface="Barlow" pitchFamily="2" charset="77"/>
              </a:defRPr>
            </a:lvl3pPr>
            <a:lvl4pPr>
              <a:defRPr sz="2400">
                <a:latin typeface="Barlow" pitchFamily="2" charset="77"/>
              </a:defRPr>
            </a:lvl4pPr>
            <a:lvl5pPr>
              <a:defRPr sz="1800">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a:p>
        </p:txBody>
      </p:sp>
    </p:spTree>
    <p:extLst>
      <p:ext uri="{BB962C8B-B14F-4D97-AF65-F5344CB8AC3E}">
        <p14:creationId xmlns:p14="http://schemas.microsoft.com/office/powerpoint/2010/main" val="12551820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Título Vertical e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E7F16433-26C1-CA45-B64C-5A9AA840AB0A}"/>
              </a:ext>
            </a:extLst>
          </p:cNvPr>
          <p:cNvSpPr>
            <a:spLocks noGrp="1"/>
          </p:cNvSpPr>
          <p:nvPr>
            <p:ph type="title" orient="vert"/>
          </p:nvPr>
        </p:nvSpPr>
        <p:spPr>
          <a:xfrm>
            <a:off x="8408126" y="365125"/>
            <a:ext cx="2386263" cy="5811838"/>
          </a:xfrm>
        </p:spPr>
        <p:txBody>
          <a:bodyPr vert="eaVert"/>
          <a:lstStyle>
            <a:lvl1pPr>
              <a:defRPr>
                <a:latin typeface="Barlow" pitchFamily="2" charset="77"/>
              </a:defRPr>
            </a:lvl1pPr>
          </a:lstStyle>
          <a:p>
            <a:r>
              <a:rPr lang="en-US"/>
              <a:t>Click to edit Master title style</a:t>
            </a:r>
            <a:endParaRPr lang="pt-PT" dirty="0"/>
          </a:p>
        </p:txBody>
      </p:sp>
      <p:sp>
        <p:nvSpPr>
          <p:cNvPr id="3" name="Marcador de Posição de Texto Vertical 2">
            <a:extLst>
              <a:ext uri="{FF2B5EF4-FFF2-40B4-BE49-F238E27FC236}">
                <a16:creationId xmlns:a16="http://schemas.microsoft.com/office/drawing/2014/main" id="{D723D92F-D7B5-CC4C-84A9-FF94321431AD}"/>
              </a:ext>
            </a:extLst>
          </p:cNvPr>
          <p:cNvSpPr>
            <a:spLocks noGrp="1"/>
          </p:cNvSpPr>
          <p:nvPr>
            <p:ph type="body" orient="vert" idx="1"/>
          </p:nvPr>
        </p:nvSpPr>
        <p:spPr>
          <a:xfrm>
            <a:off x="838200" y="365125"/>
            <a:ext cx="7315200" cy="5811838"/>
          </a:xfrm>
        </p:spPr>
        <p:txBody>
          <a:bodyPr vert="eaVert"/>
          <a:lstStyle>
            <a:lvl1pPr>
              <a:defRPr>
                <a:latin typeface="Barlow" pitchFamily="2" charset="77"/>
              </a:defRPr>
            </a:lvl1pPr>
            <a:lvl2pPr>
              <a:defRPr>
                <a:latin typeface="Barlow" pitchFamily="2" charset="77"/>
              </a:defRPr>
            </a:lvl2pPr>
            <a:lvl3pPr>
              <a:defRPr>
                <a:latin typeface="Barlow" pitchFamily="2" charset="77"/>
              </a:defRPr>
            </a:lvl3pPr>
            <a:lvl4pPr>
              <a:defRPr>
                <a:latin typeface="Barlow" pitchFamily="2" charset="77"/>
              </a:defRPr>
            </a:lvl4pPr>
            <a:lvl5pPr>
              <a:defRPr>
                <a:latin typeface="Barlow"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pt-PT" dirty="0"/>
          </a:p>
        </p:txBody>
      </p:sp>
      <p:sp>
        <p:nvSpPr>
          <p:cNvPr id="4" name="Marcador de Posição da Data 3">
            <a:extLst>
              <a:ext uri="{FF2B5EF4-FFF2-40B4-BE49-F238E27FC236}">
                <a16:creationId xmlns:a16="http://schemas.microsoft.com/office/drawing/2014/main" id="{8C04F208-FD58-3449-8D4B-5FF2842D5B31}"/>
              </a:ext>
            </a:extLst>
          </p:cNvPr>
          <p:cNvSpPr>
            <a:spLocks noGrp="1"/>
          </p:cNvSpPr>
          <p:nvPr>
            <p:ph type="dt" sz="half" idx="10"/>
          </p:nvPr>
        </p:nvSpPr>
        <p:spPr/>
        <p:txBody>
          <a:bodyPr/>
          <a:lstStyle>
            <a:lvl1pPr>
              <a:defRPr>
                <a:latin typeface="Barlow" pitchFamily="2" charset="77"/>
              </a:defRPr>
            </a:lvl1pPr>
          </a:lstStyle>
          <a:p>
            <a:fld id="{6178E61D-D431-422C-9764-11DAFE33AB63}" type="datetimeFigureOut">
              <a:rPr lang="en-US" smtClean="0"/>
              <a:pPr/>
              <a:t>7/3/2025</a:t>
            </a:fld>
            <a:endParaRPr lang="en-US" dirty="0"/>
          </a:p>
        </p:txBody>
      </p:sp>
      <p:sp>
        <p:nvSpPr>
          <p:cNvPr id="5" name="Marcador de Posição do Rodapé 4">
            <a:extLst>
              <a:ext uri="{FF2B5EF4-FFF2-40B4-BE49-F238E27FC236}">
                <a16:creationId xmlns:a16="http://schemas.microsoft.com/office/drawing/2014/main" id="{77A8F030-B50D-BE4F-AC31-7F34F15F3EB0}"/>
              </a:ext>
            </a:extLst>
          </p:cNvPr>
          <p:cNvSpPr>
            <a:spLocks noGrp="1"/>
          </p:cNvSpPr>
          <p:nvPr>
            <p:ph type="ftr" sz="quarter" idx="11"/>
          </p:nvPr>
        </p:nvSpPr>
        <p:spPr/>
        <p:txBody>
          <a:bodyPr/>
          <a:lstStyle>
            <a:lvl1pPr>
              <a:defRPr>
                <a:latin typeface="Barlow" pitchFamily="2" charset="77"/>
              </a:defRPr>
            </a:lvl1pPr>
          </a:lstStyle>
          <a:p>
            <a:endParaRPr lang="en-US" dirty="0"/>
          </a:p>
        </p:txBody>
      </p:sp>
      <p:sp>
        <p:nvSpPr>
          <p:cNvPr id="6" name="Marcador de Posição do Número do Diapositivo 5">
            <a:extLst>
              <a:ext uri="{FF2B5EF4-FFF2-40B4-BE49-F238E27FC236}">
                <a16:creationId xmlns:a16="http://schemas.microsoft.com/office/drawing/2014/main" id="{699118E4-FE41-E64D-A873-D46769EB8B92}"/>
              </a:ext>
            </a:extLst>
          </p:cNvPr>
          <p:cNvSpPr>
            <a:spLocks noGrp="1"/>
          </p:cNvSpPr>
          <p:nvPr>
            <p:ph type="sldNum" sz="quarter" idx="12"/>
          </p:nvPr>
        </p:nvSpPr>
        <p:spPr>
          <a:xfrm>
            <a:off x="8398699" y="6356350"/>
            <a:ext cx="2386263" cy="365125"/>
          </a:xfrm>
          <a:prstGeom prst="rect">
            <a:avLst/>
          </a:prstGeom>
        </p:spPr>
        <p:txBody>
          <a:bodyPr/>
          <a:lstStyle>
            <a:lvl1pPr>
              <a:defRPr>
                <a:latin typeface="Barlow" pitchFamily="2" charset="77"/>
              </a:defRPr>
            </a:lvl1pPr>
          </a:lstStyle>
          <a:p>
            <a:fld id="{6D22F896-40B5-4ADD-8801-0D06FADFA095}" type="slidenum">
              <a:rPr lang="en-US" smtClean="0"/>
              <a:pPr/>
              <a:t>‹#›</a:t>
            </a:fld>
            <a:endParaRPr lang="en-US" dirty="0"/>
          </a:p>
        </p:txBody>
      </p:sp>
      <p:pic>
        <p:nvPicPr>
          <p:cNvPr id="9" name="Picture 8">
            <a:extLst>
              <a:ext uri="{FF2B5EF4-FFF2-40B4-BE49-F238E27FC236}">
                <a16:creationId xmlns:a16="http://schemas.microsoft.com/office/drawing/2014/main" id="{0365E311-69E7-CB0C-F8B2-C97D3C9EF0B8}"/>
              </a:ext>
            </a:extLst>
          </p:cNvPr>
          <p:cNvPicPr>
            <a:picLocks noChangeAspect="1"/>
          </p:cNvPicPr>
          <p:nvPr userDrawn="1"/>
        </p:nvPicPr>
        <p:blipFill>
          <a:blip r:embed="rId2"/>
          <a:srcRect/>
          <a:stretch/>
        </p:blipFill>
        <p:spPr>
          <a:xfrm rot="5400000">
            <a:off x="9956672" y="2973570"/>
            <a:ext cx="2900251" cy="910860"/>
          </a:xfrm>
          <a:prstGeom prst="rect">
            <a:avLst/>
          </a:prstGeom>
        </p:spPr>
      </p:pic>
      <p:grpSp>
        <p:nvGrpSpPr>
          <p:cNvPr id="7" name="Group 6">
            <a:extLst>
              <a:ext uri="{FF2B5EF4-FFF2-40B4-BE49-F238E27FC236}">
                <a16:creationId xmlns:a16="http://schemas.microsoft.com/office/drawing/2014/main" id="{C5E1D9A2-9294-4829-F421-FE2CA2DC81FC}"/>
              </a:ext>
            </a:extLst>
          </p:cNvPr>
          <p:cNvGrpSpPr/>
          <p:nvPr userDrawn="1"/>
        </p:nvGrpSpPr>
        <p:grpSpPr>
          <a:xfrm rot="5400000">
            <a:off x="-2471890" y="3267417"/>
            <a:ext cx="5917179" cy="323165"/>
            <a:chOff x="2770388" y="6201482"/>
            <a:chExt cx="7724877" cy="421891"/>
          </a:xfrm>
        </p:grpSpPr>
        <p:pic>
          <p:nvPicPr>
            <p:cNvPr id="8" name="Imagem 11">
              <a:extLst>
                <a:ext uri="{FF2B5EF4-FFF2-40B4-BE49-F238E27FC236}">
                  <a16:creationId xmlns:a16="http://schemas.microsoft.com/office/drawing/2014/main" id="{A678103A-AA94-7705-7144-D68A67EB5CBB}"/>
                </a:ext>
              </a:extLst>
            </p:cNvPr>
            <p:cNvPicPr/>
            <p:nvPr userDrawn="1"/>
          </p:nvPicPr>
          <p:blipFill>
            <a:blip r:embed="rId3"/>
            <a:srcRect/>
            <a:stretch/>
          </p:blipFill>
          <p:spPr>
            <a:xfrm>
              <a:off x="2770388" y="6281736"/>
              <a:ext cx="1154949" cy="257175"/>
            </a:xfrm>
            <a:prstGeom prst="rect">
              <a:avLst/>
            </a:prstGeom>
          </p:spPr>
        </p:pic>
        <p:sp>
          <p:nvSpPr>
            <p:cNvPr id="10" name="TextBox 9">
              <a:extLst>
                <a:ext uri="{FF2B5EF4-FFF2-40B4-BE49-F238E27FC236}">
                  <a16:creationId xmlns:a16="http://schemas.microsoft.com/office/drawing/2014/main" id="{A14EA340-ACBD-6686-D4B0-604CCAF6E5AC}"/>
                </a:ext>
              </a:extLst>
            </p:cNvPr>
            <p:cNvSpPr txBox="1"/>
            <p:nvPr userDrawn="1"/>
          </p:nvSpPr>
          <p:spPr>
            <a:xfrm>
              <a:off x="4398075" y="6201482"/>
              <a:ext cx="6097190" cy="421891"/>
            </a:xfrm>
            <a:prstGeom prst="rect">
              <a:avLst/>
            </a:prstGeom>
            <a:noFill/>
          </p:spPr>
          <p:txBody>
            <a:bodyPr wrap="square">
              <a:spAutoFit/>
            </a:bodyPr>
            <a:lstStyle/>
            <a:p>
              <a:r>
                <a:rPr lang="en-GB" sz="500" b="0" i="0" dirty="0">
                  <a:solidFill>
                    <a:srgbClr val="222222"/>
                  </a:solidFill>
                  <a:effectLst/>
                  <a:latin typeface="Barlow" pitchFamily="2" charset="77"/>
                </a:rPr>
                <a:t>This project has received funding from the European Union's Horizon Europe research and innovation programme under the Grant Agreement number 101136216. Views and opinions expressed are however those of the author(s) only and do not necessarily reflect those of the European Union or the European Climate, Infrastructure and Environment Executive Agency. Neither the European Union nor the granting authority can be held responsible for them.</a:t>
              </a:r>
              <a:endParaRPr lang="x-none" sz="500" b="0" dirty="0">
                <a:latin typeface="Barlow" pitchFamily="2" charset="77"/>
              </a:endParaRPr>
            </a:p>
          </p:txBody>
        </p:sp>
        <p:cxnSp>
          <p:nvCxnSpPr>
            <p:cNvPr id="11" name="Straight Connector 10">
              <a:extLst>
                <a:ext uri="{FF2B5EF4-FFF2-40B4-BE49-F238E27FC236}">
                  <a16:creationId xmlns:a16="http://schemas.microsoft.com/office/drawing/2014/main" id="{A54376E5-56BC-44B4-57A0-8F219DA89BA3}"/>
                </a:ext>
              </a:extLst>
            </p:cNvPr>
            <p:cNvCxnSpPr/>
            <p:nvPr userDrawn="1"/>
          </p:nvCxnSpPr>
          <p:spPr>
            <a:xfrm>
              <a:off x="4221957" y="6281736"/>
              <a:ext cx="0" cy="2571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704999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slideLayout" Target="../slideLayouts/slideLayout26.xml"/><Relationship Id="rId18" Type="http://schemas.openxmlformats.org/officeDocument/2006/relationships/slideLayout" Target="../slideLayouts/slideLayout31.xml"/><Relationship Id="rId3" Type="http://schemas.openxmlformats.org/officeDocument/2006/relationships/slideLayout" Target="../slideLayouts/slideLayout16.xml"/><Relationship Id="rId21" Type="http://schemas.openxmlformats.org/officeDocument/2006/relationships/slideLayout" Target="../slideLayouts/slideLayout34.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17" Type="http://schemas.openxmlformats.org/officeDocument/2006/relationships/slideLayout" Target="../slideLayouts/slideLayout30.xml"/><Relationship Id="rId2" Type="http://schemas.openxmlformats.org/officeDocument/2006/relationships/slideLayout" Target="../slideLayouts/slideLayout15.xml"/><Relationship Id="rId16" Type="http://schemas.openxmlformats.org/officeDocument/2006/relationships/slideLayout" Target="../slideLayouts/slideLayout29.xml"/><Relationship Id="rId20" Type="http://schemas.openxmlformats.org/officeDocument/2006/relationships/slideLayout" Target="../slideLayouts/slideLayout33.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5" Type="http://schemas.openxmlformats.org/officeDocument/2006/relationships/slideLayout" Target="../slideLayouts/slideLayout28.xml"/><Relationship Id="rId10" Type="http://schemas.openxmlformats.org/officeDocument/2006/relationships/slideLayout" Target="../slideLayouts/slideLayout23.xml"/><Relationship Id="rId19" Type="http://schemas.openxmlformats.org/officeDocument/2006/relationships/slideLayout" Target="../slideLayouts/slideLayout32.xml"/><Relationship Id="rId4" Type="http://schemas.openxmlformats.org/officeDocument/2006/relationships/slideLayout" Target="../slideLayouts/slideLayout17.xml"/><Relationship Id="rId9" Type="http://schemas.openxmlformats.org/officeDocument/2006/relationships/slideLayout" Target="../slideLayouts/slideLayout22.xml"/><Relationship Id="rId14" Type="http://schemas.openxmlformats.org/officeDocument/2006/relationships/slideLayout" Target="../slideLayouts/slideLayout27.xml"/><Relationship Id="rId22"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927EA2-B042-3D6B-B7E5-FB49038615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2CAFDB8-DF77-A90C-F892-B08EB32719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365C97D-D230-2AAF-DA47-D5FB3EFF7D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B21C004-1478-4FD9-8B37-F6EE39D2BA68}" type="datetimeFigureOut">
              <a:rPr lang="en-US" smtClean="0"/>
              <a:t>7/3/2025</a:t>
            </a:fld>
            <a:endParaRPr lang="en-US"/>
          </a:p>
        </p:txBody>
      </p:sp>
      <p:sp>
        <p:nvSpPr>
          <p:cNvPr id="5" name="Footer Placeholder 4">
            <a:extLst>
              <a:ext uri="{FF2B5EF4-FFF2-40B4-BE49-F238E27FC236}">
                <a16:creationId xmlns:a16="http://schemas.microsoft.com/office/drawing/2014/main" id="{C84CD0A0-9C3D-67CC-9024-8EAD37CC47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8BD3037-EC36-B896-6B00-164B7E736A9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5251874-AC71-4C82-A1E9-E18FC26F3ADB}" type="slidenum">
              <a:rPr lang="en-US" smtClean="0"/>
              <a:t>‹#›</a:t>
            </a:fld>
            <a:endParaRPr lang="en-US"/>
          </a:p>
        </p:txBody>
      </p:sp>
    </p:spTree>
    <p:extLst>
      <p:ext uri="{BB962C8B-B14F-4D97-AF65-F5344CB8AC3E}">
        <p14:creationId xmlns:p14="http://schemas.microsoft.com/office/powerpoint/2010/main" val="439249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9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ção do Título 1">
            <a:extLst>
              <a:ext uri="{FF2B5EF4-FFF2-40B4-BE49-F238E27FC236}">
                <a16:creationId xmlns:a16="http://schemas.microsoft.com/office/drawing/2014/main" id="{7BA3CE24-A778-CE46-9DFA-616825CC996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PT" dirty="0"/>
              <a:t>Clique para editar o estilo de título do Modelo Global</a:t>
            </a:r>
          </a:p>
        </p:txBody>
      </p:sp>
      <p:sp>
        <p:nvSpPr>
          <p:cNvPr id="3" name="Marcador de Posição do Texto 2">
            <a:extLst>
              <a:ext uri="{FF2B5EF4-FFF2-40B4-BE49-F238E27FC236}">
                <a16:creationId xmlns:a16="http://schemas.microsoft.com/office/drawing/2014/main" id="{3161FF06-310F-2A45-90E7-E2223D82C6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PT" dirty="0"/>
              <a:t>CLIQUE PARA EDITAR OS ESTILOS DO TEXTO DE MODELO GLOBAL</a:t>
            </a:r>
          </a:p>
          <a:p>
            <a:pPr lvl="1"/>
            <a:r>
              <a:rPr lang="pt-PT" dirty="0"/>
              <a:t>SEGUNDO NÍVEL</a:t>
            </a:r>
          </a:p>
          <a:p>
            <a:pPr lvl="2"/>
            <a:r>
              <a:rPr lang="pt-PT" dirty="0"/>
              <a:t>Terceiro nível</a:t>
            </a:r>
          </a:p>
          <a:p>
            <a:pPr lvl="3"/>
            <a:r>
              <a:rPr lang="pt-PT" dirty="0"/>
              <a:t>Quarto nível</a:t>
            </a:r>
          </a:p>
          <a:p>
            <a:pPr lvl="4"/>
            <a:r>
              <a:rPr lang="pt-PT" dirty="0"/>
              <a:t>Quinto nível</a:t>
            </a:r>
          </a:p>
        </p:txBody>
      </p:sp>
      <p:sp>
        <p:nvSpPr>
          <p:cNvPr id="4" name="Marcador de Posição da Data 3">
            <a:extLst>
              <a:ext uri="{FF2B5EF4-FFF2-40B4-BE49-F238E27FC236}">
                <a16:creationId xmlns:a16="http://schemas.microsoft.com/office/drawing/2014/main" id="{96984C09-149D-EE4B-9D78-79067B0B30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50">
                <a:solidFill>
                  <a:schemeClr val="tx1">
                    <a:tint val="75000"/>
                  </a:schemeClr>
                </a:solidFill>
                <a:latin typeface="Barlow" pitchFamily="2" charset="77"/>
              </a:defRPr>
            </a:lvl1pPr>
          </a:lstStyle>
          <a:p>
            <a:fld id="{9D6E9DEC-419B-4CC5-A080-3B06BD5A8291}" type="datetimeFigureOut">
              <a:rPr lang="en-US" smtClean="0"/>
              <a:pPr/>
              <a:t>7/3/2025</a:t>
            </a:fld>
            <a:endParaRPr lang="en-US" dirty="0"/>
          </a:p>
        </p:txBody>
      </p:sp>
      <p:sp>
        <p:nvSpPr>
          <p:cNvPr id="5" name="Marcador de Posição do Rodapé 4">
            <a:extLst>
              <a:ext uri="{FF2B5EF4-FFF2-40B4-BE49-F238E27FC236}">
                <a16:creationId xmlns:a16="http://schemas.microsoft.com/office/drawing/2014/main" id="{96B0B52E-1966-1248-AC0D-38C71F5F484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050">
                <a:solidFill>
                  <a:schemeClr val="tx1">
                    <a:tint val="75000"/>
                  </a:schemeClr>
                </a:solidFill>
                <a:latin typeface="Barlow" pitchFamily="2" charset="77"/>
              </a:defRPr>
            </a:lvl1pPr>
          </a:lstStyle>
          <a:p>
            <a:endParaRPr lang="en-US" dirty="0"/>
          </a:p>
        </p:txBody>
      </p:sp>
      <p:sp>
        <p:nvSpPr>
          <p:cNvPr id="6" name="Marcador de Posição do Número do Diapositivo 5">
            <a:extLst>
              <a:ext uri="{FF2B5EF4-FFF2-40B4-BE49-F238E27FC236}">
                <a16:creationId xmlns:a16="http://schemas.microsoft.com/office/drawing/2014/main" id="{7A211658-3080-DF40-98DE-B2C83021D9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050">
                <a:solidFill>
                  <a:schemeClr val="tx1">
                    <a:tint val="75000"/>
                  </a:schemeClr>
                </a:solidFill>
                <a:latin typeface="Barlow" pitchFamily="2" charset="77"/>
              </a:defRPr>
            </a:lvl1pPr>
          </a:lstStyle>
          <a:p>
            <a:fld id="{6D22F896-40B5-4ADD-8801-0D06FADFA095}" type="slidenum">
              <a:rPr lang="en-US" smtClean="0"/>
              <a:pPr/>
              <a:t>‹#›</a:t>
            </a:fld>
            <a:endParaRPr lang="en-US" dirty="0"/>
          </a:p>
        </p:txBody>
      </p:sp>
    </p:spTree>
    <p:extLst>
      <p:ext uri="{BB962C8B-B14F-4D97-AF65-F5344CB8AC3E}">
        <p14:creationId xmlns:p14="http://schemas.microsoft.com/office/powerpoint/2010/main" val="636419846"/>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 id="2147483686" r:id="rId13"/>
    <p:sldLayoutId id="2147483687" r:id="rId14"/>
    <p:sldLayoutId id="2147483688" r:id="rId15"/>
    <p:sldLayoutId id="2147483689" r:id="rId16"/>
    <p:sldLayoutId id="2147483690" r:id="rId17"/>
    <p:sldLayoutId id="2147483691" r:id="rId18"/>
    <p:sldLayoutId id="2147483692" r:id="rId19"/>
    <p:sldLayoutId id="2147483693" r:id="rId20"/>
    <p:sldLayoutId id="2147483694" r:id="rId21"/>
  </p:sldLayoutIdLst>
  <p:hf sldNum="0" hdr="0" ftr="0" dt="0"/>
  <p:txStyles>
    <p:titleStyle>
      <a:lvl1pPr algn="l" defTabSz="914400" rtl="0" eaLnBrk="1" latinLnBrk="0" hangingPunct="1">
        <a:lnSpc>
          <a:spcPct val="90000"/>
        </a:lnSpc>
        <a:spcBef>
          <a:spcPct val="0"/>
        </a:spcBef>
        <a:buNone/>
        <a:defRPr sz="4400" b="1" i="0" kern="1200">
          <a:solidFill>
            <a:schemeClr val="tx1"/>
          </a:solidFill>
          <a:latin typeface="Barlow" pitchFamily="2" charset="77"/>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600" b="0" i="0" kern="1200">
          <a:solidFill>
            <a:schemeClr val="tx1"/>
          </a:solidFill>
          <a:latin typeface="Barlow"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Barlow"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Barlow"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b="0" i="0" kern="1200">
          <a:solidFill>
            <a:schemeClr val="tx1"/>
          </a:solidFill>
          <a:latin typeface="Barlow"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3.xml"/><Relationship Id="rId5" Type="http://schemas.openxmlformats.org/officeDocument/2006/relationships/image" Target="../media/image6.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microsoft.com/office/2007/relationships/diagramDrawing" Target="../diagrams/drawing2.xml"/><Relationship Id="rId3" Type="http://schemas.openxmlformats.org/officeDocument/2006/relationships/image" Target="../media/image2.png"/><Relationship Id="rId7" Type="http://schemas.openxmlformats.org/officeDocument/2006/relationships/diagramColors" Target="../diagrams/colors1.xml"/><Relationship Id="rId12"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diagramQuickStyle" Target="../diagrams/quickStyle1.xml"/><Relationship Id="rId11" Type="http://schemas.openxmlformats.org/officeDocument/2006/relationships/diagramQuickStyle" Target="../diagrams/quickStyle2.xml"/><Relationship Id="rId5" Type="http://schemas.openxmlformats.org/officeDocument/2006/relationships/diagramLayout" Target="../diagrams/layout1.xml"/><Relationship Id="rId10" Type="http://schemas.openxmlformats.org/officeDocument/2006/relationships/diagramLayout" Target="../diagrams/layout2.xml"/><Relationship Id="rId4" Type="http://schemas.openxmlformats.org/officeDocument/2006/relationships/diagramData" Target="../diagrams/data1.xml"/><Relationship Id="rId9"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8.jpeg"/><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ítulo 1">
            <a:extLst>
              <a:ext uri="{FF2B5EF4-FFF2-40B4-BE49-F238E27FC236}">
                <a16:creationId xmlns:a16="http://schemas.microsoft.com/office/drawing/2014/main" id="{6F3BCA08-49D4-982B-76EF-3306BEF51069}"/>
              </a:ext>
            </a:extLst>
          </p:cNvPr>
          <p:cNvSpPr txBox="1">
            <a:spLocks/>
          </p:cNvSpPr>
          <p:nvPr/>
        </p:nvSpPr>
        <p:spPr>
          <a:xfrm>
            <a:off x="1731862" y="2384116"/>
            <a:ext cx="9557952" cy="2723635"/>
          </a:xfrm>
          <a:prstGeom prst="rect">
            <a:avLst/>
          </a:prstGeom>
        </p:spPr>
        <p:txBody>
          <a:bodyPr anchor="b">
            <a:noAutofit/>
          </a:bodyPr>
          <a:lstStyle>
            <a:lvl1pPr algn="l" defTabSz="914400" rtl="0" eaLnBrk="1" latinLnBrk="0" hangingPunct="1">
              <a:lnSpc>
                <a:spcPct val="90000"/>
              </a:lnSpc>
              <a:spcBef>
                <a:spcPct val="0"/>
              </a:spcBef>
              <a:buNone/>
              <a:defRPr sz="7200" b="1" i="0" kern="1200">
                <a:solidFill>
                  <a:srgbClr val="03CCCC"/>
                </a:solidFill>
                <a:latin typeface="Barlow" pitchFamily="2" charset="77"/>
                <a:ea typeface="+mj-ea"/>
                <a:cs typeface="+mj-cs"/>
              </a:defRPr>
            </a:lvl1pPr>
          </a:lstStyle>
          <a:p>
            <a:r>
              <a:rPr lang="en-US" sz="4400" dirty="0"/>
              <a:t>HEDGE-IoT</a:t>
            </a:r>
          </a:p>
          <a:p>
            <a:r>
              <a:rPr lang="en-US" sz="3200" dirty="0"/>
              <a:t>Orchestration of AI driven Energy Services Across the Computational Continuum</a:t>
            </a:r>
            <a:endParaRPr lang="pt-PT" sz="3200" dirty="0"/>
          </a:p>
        </p:txBody>
      </p:sp>
      <p:sp>
        <p:nvSpPr>
          <p:cNvPr id="12" name="Marcador de Posição do Texto 2">
            <a:extLst>
              <a:ext uri="{FF2B5EF4-FFF2-40B4-BE49-F238E27FC236}">
                <a16:creationId xmlns:a16="http://schemas.microsoft.com/office/drawing/2014/main" id="{31A063DD-032B-9FC9-BFCB-803F04EC2993}"/>
              </a:ext>
            </a:extLst>
          </p:cNvPr>
          <p:cNvSpPr txBox="1">
            <a:spLocks/>
          </p:cNvSpPr>
          <p:nvPr/>
        </p:nvSpPr>
        <p:spPr>
          <a:xfrm>
            <a:off x="1834556" y="5478151"/>
            <a:ext cx="9557952" cy="61972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2400" b="0" i="0" kern="1200">
                <a:solidFill>
                  <a:srgbClr val="E8C46C"/>
                </a:solidFill>
                <a:latin typeface="Barlow" pitchFamily="2" charset="77"/>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0" i="0" kern="1200">
                <a:solidFill>
                  <a:schemeClr val="tx1">
                    <a:tint val="75000"/>
                  </a:schemeClr>
                </a:solidFill>
                <a:latin typeface="Barlow" pitchFamily="2" charset="77"/>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0" i="0" kern="1200">
                <a:solidFill>
                  <a:schemeClr val="tx1">
                    <a:tint val="75000"/>
                  </a:schemeClr>
                </a:solidFill>
                <a:latin typeface="Barlow" pitchFamily="2" charset="77"/>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Barlow" pitchFamily="2" charset="77"/>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0" i="0" kern="1200">
                <a:solidFill>
                  <a:schemeClr val="tx1">
                    <a:tint val="75000"/>
                  </a:schemeClr>
                </a:solidFill>
                <a:latin typeface="Barlow" pitchFamily="2" charset="77"/>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kern="1200">
                <a:solidFill>
                  <a:schemeClr val="tx1">
                    <a:tint val="75000"/>
                  </a:schemeClr>
                </a:solidFill>
                <a:latin typeface="+mn-lt"/>
                <a:ea typeface="+mn-ea"/>
                <a:cs typeface="+mn-cs"/>
              </a:defRPr>
            </a:lvl9pPr>
          </a:lstStyle>
          <a:p>
            <a:r>
              <a:rPr lang="en-US" dirty="0"/>
              <a:t>Tudor Cioara </a:t>
            </a:r>
          </a:p>
        </p:txBody>
      </p:sp>
      <p:sp>
        <p:nvSpPr>
          <p:cNvPr id="13" name="Retângulo 9">
            <a:extLst>
              <a:ext uri="{FF2B5EF4-FFF2-40B4-BE49-F238E27FC236}">
                <a16:creationId xmlns:a16="http://schemas.microsoft.com/office/drawing/2014/main" id="{A59F9D6E-21E5-9C2F-E719-D59220CF6D49}"/>
              </a:ext>
            </a:extLst>
          </p:cNvPr>
          <p:cNvSpPr/>
          <p:nvPr/>
        </p:nvSpPr>
        <p:spPr>
          <a:xfrm>
            <a:off x="5329881" y="1452461"/>
            <a:ext cx="6017569" cy="453081"/>
          </a:xfrm>
          <a:prstGeom prst="rect">
            <a:avLst/>
          </a:prstGeom>
          <a:solidFill>
            <a:srgbClr val="02CC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latin typeface="Barlow" pitchFamily="2" charset="77"/>
            </a:endParaRPr>
          </a:p>
        </p:txBody>
      </p:sp>
      <p:pic>
        <p:nvPicPr>
          <p:cNvPr id="14" name="Imagem 11">
            <a:extLst>
              <a:ext uri="{FF2B5EF4-FFF2-40B4-BE49-F238E27FC236}">
                <a16:creationId xmlns:a16="http://schemas.microsoft.com/office/drawing/2014/main" id="{E1278C65-E10A-9AC9-0617-9A1DB0058761}"/>
              </a:ext>
            </a:extLst>
          </p:cNvPr>
          <p:cNvPicPr/>
          <p:nvPr/>
        </p:nvPicPr>
        <p:blipFill>
          <a:blip r:embed="rId2"/>
          <a:srcRect/>
          <a:stretch/>
        </p:blipFill>
        <p:spPr>
          <a:xfrm>
            <a:off x="1834556" y="6410324"/>
            <a:ext cx="1154949" cy="257175"/>
          </a:xfrm>
          <a:prstGeom prst="rect">
            <a:avLst/>
          </a:prstGeom>
        </p:spPr>
      </p:pic>
      <p:pic>
        <p:nvPicPr>
          <p:cNvPr id="15" name="Picture 14">
            <a:extLst>
              <a:ext uri="{FF2B5EF4-FFF2-40B4-BE49-F238E27FC236}">
                <a16:creationId xmlns:a16="http://schemas.microsoft.com/office/drawing/2014/main" id="{8622608B-F079-9919-6647-CBBDC029676F}"/>
              </a:ext>
            </a:extLst>
          </p:cNvPr>
          <p:cNvPicPr>
            <a:picLocks noChangeAspect="1"/>
          </p:cNvPicPr>
          <p:nvPr/>
        </p:nvPicPr>
        <p:blipFill>
          <a:blip r:embed="rId3"/>
          <a:srcRect/>
          <a:stretch/>
        </p:blipFill>
        <p:spPr>
          <a:xfrm>
            <a:off x="1528670" y="283590"/>
            <a:ext cx="3867147" cy="2416968"/>
          </a:xfrm>
          <a:prstGeom prst="rect">
            <a:avLst/>
          </a:prstGeom>
        </p:spPr>
      </p:pic>
      <p:sp>
        <p:nvSpPr>
          <p:cNvPr id="16" name="TextBox 15">
            <a:extLst>
              <a:ext uri="{FF2B5EF4-FFF2-40B4-BE49-F238E27FC236}">
                <a16:creationId xmlns:a16="http://schemas.microsoft.com/office/drawing/2014/main" id="{9F5E34E9-F926-9698-C8D1-60FA64152D55}"/>
              </a:ext>
            </a:extLst>
          </p:cNvPr>
          <p:cNvSpPr txBox="1"/>
          <p:nvPr/>
        </p:nvSpPr>
        <p:spPr>
          <a:xfrm>
            <a:off x="3462243" y="6356350"/>
            <a:ext cx="6097190" cy="369332"/>
          </a:xfrm>
          <a:prstGeom prst="rect">
            <a:avLst/>
          </a:prstGeom>
          <a:noFill/>
        </p:spPr>
        <p:txBody>
          <a:bodyPr wrap="square">
            <a:spAutoFit/>
          </a:bodyPr>
          <a:lstStyle/>
          <a:p>
            <a:r>
              <a:rPr lang="en-GB" sz="600" b="0" i="0" dirty="0">
                <a:solidFill>
                  <a:srgbClr val="222222"/>
                </a:solidFill>
                <a:effectLst/>
                <a:latin typeface="Barlow" pitchFamily="2" charset="77"/>
              </a:rPr>
              <a:t>This project has received funding from the European Union's Horizon Europe research and innovation programme under the Grant Agreement number 101136216. Views and opinions expressed are however those of the author(s) only and do not necessarily reflect those of the European Union or the European Climate, Infrastructure and Environment Executive Agency. Neither the European Union nor the granting authority can be held responsible for them.</a:t>
            </a:r>
            <a:endParaRPr lang="x-none" sz="600" b="0" dirty="0">
              <a:latin typeface="Barlow" pitchFamily="2" charset="77"/>
            </a:endParaRPr>
          </a:p>
        </p:txBody>
      </p:sp>
      <p:cxnSp>
        <p:nvCxnSpPr>
          <p:cNvPr id="17" name="Straight Connector 16">
            <a:extLst>
              <a:ext uri="{FF2B5EF4-FFF2-40B4-BE49-F238E27FC236}">
                <a16:creationId xmlns:a16="http://schemas.microsoft.com/office/drawing/2014/main" id="{0B1D0DEE-9EFE-D25F-5FA4-47528491F6A3}"/>
              </a:ext>
            </a:extLst>
          </p:cNvPr>
          <p:cNvCxnSpPr/>
          <p:nvPr/>
        </p:nvCxnSpPr>
        <p:spPr>
          <a:xfrm>
            <a:off x="3286125" y="6410324"/>
            <a:ext cx="0" cy="2571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D99FE6DC-0E58-EDCF-3951-192A52BA7E8D}"/>
              </a:ext>
            </a:extLst>
          </p:cNvPr>
          <p:cNvPicPr>
            <a:picLocks noChangeAspect="1"/>
          </p:cNvPicPr>
          <p:nvPr/>
        </p:nvPicPr>
        <p:blipFill>
          <a:blip r:embed="rId4"/>
          <a:stretch>
            <a:fillRect/>
          </a:stretch>
        </p:blipFill>
        <p:spPr>
          <a:xfrm>
            <a:off x="4750245" y="5478151"/>
            <a:ext cx="1345755" cy="418456"/>
          </a:xfrm>
          <a:prstGeom prst="rect">
            <a:avLst/>
          </a:prstGeom>
        </p:spPr>
      </p:pic>
      <p:pic>
        <p:nvPicPr>
          <p:cNvPr id="3" name="Picture 2">
            <a:extLst>
              <a:ext uri="{FF2B5EF4-FFF2-40B4-BE49-F238E27FC236}">
                <a16:creationId xmlns:a16="http://schemas.microsoft.com/office/drawing/2014/main" id="{CCA00D2A-4B1A-B12A-B567-0F71C81B4366}"/>
              </a:ext>
            </a:extLst>
          </p:cNvPr>
          <p:cNvPicPr>
            <a:picLocks noChangeAspect="1"/>
          </p:cNvPicPr>
          <p:nvPr/>
        </p:nvPicPr>
        <p:blipFill>
          <a:blip r:embed="rId5"/>
          <a:stretch>
            <a:fillRect/>
          </a:stretch>
        </p:blipFill>
        <p:spPr>
          <a:xfrm>
            <a:off x="6647025" y="5420198"/>
            <a:ext cx="1345755" cy="497929"/>
          </a:xfrm>
          <a:prstGeom prst="rect">
            <a:avLst/>
          </a:prstGeom>
        </p:spPr>
      </p:pic>
    </p:spTree>
    <p:extLst>
      <p:ext uri="{BB962C8B-B14F-4D97-AF65-F5344CB8AC3E}">
        <p14:creationId xmlns:p14="http://schemas.microsoft.com/office/powerpoint/2010/main" val="34086250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98A8E9-2CB1-F02C-FB7F-60B8DAB39719}"/>
              </a:ext>
            </a:extLst>
          </p:cNvPr>
          <p:cNvPicPr>
            <a:picLocks noChangeAspect="1"/>
          </p:cNvPicPr>
          <p:nvPr/>
        </p:nvPicPr>
        <p:blipFill>
          <a:blip r:embed="rId3"/>
          <a:srcRect/>
          <a:stretch/>
        </p:blipFill>
        <p:spPr>
          <a:xfrm>
            <a:off x="8051038" y="-2524"/>
            <a:ext cx="4140962" cy="1300521"/>
          </a:xfrm>
          <a:prstGeom prst="rect">
            <a:avLst/>
          </a:prstGeom>
        </p:spPr>
      </p:pic>
      <p:sp>
        <p:nvSpPr>
          <p:cNvPr id="15" name="Title 1"/>
          <p:cNvSpPr>
            <a:spLocks noGrp="1"/>
          </p:cNvSpPr>
          <p:nvPr>
            <p:ph type="title"/>
          </p:nvPr>
        </p:nvSpPr>
        <p:spPr>
          <a:xfrm>
            <a:off x="359509" y="647737"/>
            <a:ext cx="5333358" cy="883076"/>
          </a:xfrm>
        </p:spPr>
        <p:txBody>
          <a:bodyPr>
            <a:normAutofit/>
          </a:bodyPr>
          <a:lstStyle/>
          <a:p>
            <a:pPr algn="l">
              <a:lnSpc>
                <a:spcPts val="5538"/>
              </a:lnSpc>
            </a:pPr>
            <a:r>
              <a:rPr lang="en-US" sz="3200" b="1" spc="156" dirty="0">
                <a:latin typeface="Barlow" panose="00000500000000000000" pitchFamily="2" charset="0"/>
              </a:rPr>
              <a:t>About HEDGE-IoT</a:t>
            </a:r>
          </a:p>
        </p:txBody>
      </p:sp>
      <p:sp>
        <p:nvSpPr>
          <p:cNvPr id="17" name="Text Placeholder 3"/>
          <p:cNvSpPr txBox="1">
            <a:spLocks/>
          </p:cNvSpPr>
          <p:nvPr/>
        </p:nvSpPr>
        <p:spPr>
          <a:xfrm>
            <a:off x="359509" y="3895172"/>
            <a:ext cx="4828507" cy="215608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b="0" i="0" kern="1200">
                <a:solidFill>
                  <a:schemeClr val="tx1"/>
                </a:solidFill>
                <a:latin typeface="Barlow" pitchFamily="2" charset="77"/>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Barlow" pitchFamily="2" charset="77"/>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Barlow" pitchFamily="2" charset="77"/>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b="0" i="0" kern="1200">
                <a:solidFill>
                  <a:schemeClr val="tx1"/>
                </a:solidFill>
                <a:latin typeface="Barlow" pitchFamily="2" charset="77"/>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Barlow" pitchFamily="2" charset="77"/>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mn-lt"/>
              </a:rPr>
              <a:t>Project Grant Agreement: </a:t>
            </a:r>
            <a:r>
              <a:rPr lang="en-US" sz="1800" dirty="0">
                <a:latin typeface="+mn-lt"/>
              </a:rPr>
              <a:t>No. 101136216</a:t>
            </a:r>
          </a:p>
          <a:p>
            <a:r>
              <a:rPr lang="en-US" sz="1800" b="1" dirty="0">
                <a:latin typeface="+mn-lt"/>
              </a:rPr>
              <a:t>Project Coordinator</a:t>
            </a:r>
            <a:r>
              <a:rPr lang="en-US" sz="1800" dirty="0">
                <a:latin typeface="+mn-lt"/>
              </a:rPr>
              <a:t>: European Dynamics Luxembourg SA</a:t>
            </a:r>
          </a:p>
          <a:p>
            <a:r>
              <a:rPr lang="en-US" sz="1800" b="1" dirty="0">
                <a:latin typeface="+mn-lt"/>
              </a:rPr>
              <a:t>Budget</a:t>
            </a:r>
            <a:r>
              <a:rPr lang="en-US" sz="1800" dirty="0">
                <a:latin typeface="+mn-lt"/>
              </a:rPr>
              <a:t>: 21.9 M Euro </a:t>
            </a:r>
          </a:p>
          <a:p>
            <a:r>
              <a:rPr lang="en-US" sz="1800" b="1" dirty="0">
                <a:latin typeface="+mn-lt"/>
              </a:rPr>
              <a:t>Duration</a:t>
            </a:r>
            <a:r>
              <a:rPr lang="en-US" sz="1800" dirty="0">
                <a:latin typeface="+mn-lt"/>
              </a:rPr>
              <a:t>: </a:t>
            </a:r>
            <a:r>
              <a:rPr lang="el-GR" sz="1800" dirty="0">
                <a:latin typeface="+mn-lt"/>
              </a:rPr>
              <a:t>42 </a:t>
            </a:r>
            <a:r>
              <a:rPr lang="de-DE" sz="1800" dirty="0">
                <a:latin typeface="+mn-lt"/>
              </a:rPr>
              <a:t>months</a:t>
            </a:r>
            <a:endParaRPr lang="en-US" sz="1800" dirty="0">
              <a:latin typeface="+mn-lt"/>
            </a:endParaRPr>
          </a:p>
          <a:p>
            <a:r>
              <a:rPr lang="en-US" sz="1800" b="1" dirty="0">
                <a:latin typeface="+mn-lt"/>
              </a:rPr>
              <a:t>Start Date</a:t>
            </a:r>
            <a:r>
              <a:rPr lang="en-US" sz="1800" dirty="0">
                <a:latin typeface="+mn-lt"/>
              </a:rPr>
              <a:t>: 1</a:t>
            </a:r>
            <a:r>
              <a:rPr lang="en-US" sz="1800" baseline="30000" dirty="0">
                <a:latin typeface="+mn-lt"/>
              </a:rPr>
              <a:t>st</a:t>
            </a:r>
            <a:r>
              <a:rPr lang="en-US" sz="1800" dirty="0">
                <a:latin typeface="+mn-lt"/>
              </a:rPr>
              <a:t> January 2024</a:t>
            </a:r>
          </a:p>
          <a:p>
            <a:endParaRPr lang="en-US" sz="2000" dirty="0"/>
          </a:p>
        </p:txBody>
      </p:sp>
      <p:sp>
        <p:nvSpPr>
          <p:cNvPr id="19" name="Content Placeholder 2"/>
          <p:cNvSpPr txBox="1">
            <a:spLocks/>
          </p:cNvSpPr>
          <p:nvPr/>
        </p:nvSpPr>
        <p:spPr>
          <a:xfrm>
            <a:off x="100521" y="1928677"/>
            <a:ext cx="4663439" cy="1806831"/>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9pPr>
          </a:lstStyle>
          <a:p>
            <a:pPr marL="0" indent="0" algn="ctr">
              <a:buFont typeface="Arial" panose="020B0604020202020204" pitchFamily="34" charset="0"/>
              <a:buNone/>
            </a:pPr>
            <a:r>
              <a:rPr lang="en-US" sz="2000" b="1" dirty="0"/>
              <a:t>HORIZON-CL5-2023-D3-01-15</a:t>
            </a:r>
          </a:p>
          <a:p>
            <a:pPr marL="0" indent="0" algn="ctr">
              <a:buFont typeface="Arial" panose="020B0604020202020204" pitchFamily="34" charset="0"/>
              <a:buNone/>
            </a:pPr>
            <a:r>
              <a:rPr lang="en-US" sz="2000" dirty="0"/>
              <a:t>Supporting the green and digital transformation of the energy ecosystem and enhancing its resilience through the development and piloting of AI-</a:t>
            </a:r>
            <a:r>
              <a:rPr lang="en-US" sz="2000" dirty="0" err="1"/>
              <a:t>IoT</a:t>
            </a:r>
            <a:r>
              <a:rPr lang="en-US" sz="2000" dirty="0"/>
              <a:t> Edge-cloud and platform solutions</a:t>
            </a:r>
          </a:p>
        </p:txBody>
      </p:sp>
      <p:pic>
        <p:nvPicPr>
          <p:cNvPr id="3" name="Picture 2">
            <a:extLst>
              <a:ext uri="{FF2B5EF4-FFF2-40B4-BE49-F238E27FC236}">
                <a16:creationId xmlns:a16="http://schemas.microsoft.com/office/drawing/2014/main" id="{870D5AD9-F985-7277-D7A7-F9F3C7FE0134}"/>
              </a:ext>
            </a:extLst>
          </p:cNvPr>
          <p:cNvPicPr>
            <a:picLocks noChangeAspect="1"/>
          </p:cNvPicPr>
          <p:nvPr/>
        </p:nvPicPr>
        <p:blipFill>
          <a:blip r:embed="rId4"/>
          <a:stretch>
            <a:fillRect/>
          </a:stretch>
        </p:blipFill>
        <p:spPr>
          <a:xfrm>
            <a:off x="5499370" y="1392706"/>
            <a:ext cx="6333121" cy="5370161"/>
          </a:xfrm>
          <a:prstGeom prst="rect">
            <a:avLst/>
          </a:prstGeom>
        </p:spPr>
      </p:pic>
    </p:spTree>
    <p:extLst>
      <p:ext uri="{BB962C8B-B14F-4D97-AF65-F5344CB8AC3E}">
        <p14:creationId xmlns:p14="http://schemas.microsoft.com/office/powerpoint/2010/main" val="29114041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D98A8E9-2CB1-F02C-FB7F-60B8DAB39719}"/>
              </a:ext>
            </a:extLst>
          </p:cNvPr>
          <p:cNvPicPr>
            <a:picLocks noChangeAspect="1"/>
          </p:cNvPicPr>
          <p:nvPr/>
        </p:nvPicPr>
        <p:blipFill>
          <a:blip r:embed="rId3"/>
          <a:srcRect/>
          <a:stretch/>
        </p:blipFill>
        <p:spPr>
          <a:xfrm>
            <a:off x="4267231" y="5524211"/>
            <a:ext cx="4140962" cy="1300521"/>
          </a:xfrm>
          <a:prstGeom prst="rect">
            <a:avLst/>
          </a:prstGeom>
        </p:spPr>
      </p:pic>
      <p:graphicFrame>
        <p:nvGraphicFramePr>
          <p:cNvPr id="10" name="Content Placeholder 2">
            <a:extLst>
              <a:ext uri="{FF2B5EF4-FFF2-40B4-BE49-F238E27FC236}">
                <a16:creationId xmlns:a16="http://schemas.microsoft.com/office/drawing/2014/main" id="{39C948D1-A10A-60ED-7F60-4DFFF00FBD6D}"/>
              </a:ext>
            </a:extLst>
          </p:cNvPr>
          <p:cNvGraphicFramePr>
            <a:graphicFrameLocks noGrp="1"/>
          </p:cNvGraphicFramePr>
          <p:nvPr>
            <p:ph idx="1"/>
            <p:extLst>
              <p:ext uri="{D42A27DB-BD31-4B8C-83A1-F6EECF244321}">
                <p14:modId xmlns:p14="http://schemas.microsoft.com/office/powerpoint/2010/main" val="3059270072"/>
              </p:ext>
            </p:extLst>
          </p:nvPr>
        </p:nvGraphicFramePr>
        <p:xfrm>
          <a:off x="164291" y="1248264"/>
          <a:ext cx="4904563" cy="48736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a:extLst>
              <a:ext uri="{FF2B5EF4-FFF2-40B4-BE49-F238E27FC236}">
                <a16:creationId xmlns:a16="http://schemas.microsoft.com/office/drawing/2014/main" id="{FF368C2F-F798-94D8-12B9-30180595B529}"/>
              </a:ext>
            </a:extLst>
          </p:cNvPr>
          <p:cNvSpPr>
            <a:spLocks noGrp="1"/>
          </p:cNvSpPr>
          <p:nvPr>
            <p:ph type="title"/>
          </p:nvPr>
        </p:nvSpPr>
        <p:spPr>
          <a:xfrm>
            <a:off x="164291" y="545471"/>
            <a:ext cx="5333358" cy="883076"/>
          </a:xfrm>
        </p:spPr>
        <p:txBody>
          <a:bodyPr>
            <a:normAutofit/>
          </a:bodyPr>
          <a:lstStyle/>
          <a:p>
            <a:pPr algn="l">
              <a:lnSpc>
                <a:spcPts val="5538"/>
              </a:lnSpc>
            </a:pPr>
            <a:r>
              <a:rPr lang="en-US" sz="3200" b="1" spc="156" dirty="0">
                <a:latin typeface="Barlow" panose="00000500000000000000" pitchFamily="2" charset="0"/>
              </a:rPr>
              <a:t>Vision &amp; Objectives</a:t>
            </a:r>
          </a:p>
        </p:txBody>
      </p:sp>
      <p:graphicFrame>
        <p:nvGraphicFramePr>
          <p:cNvPr id="3" name="Content Placeholder 6">
            <a:extLst>
              <a:ext uri="{FF2B5EF4-FFF2-40B4-BE49-F238E27FC236}">
                <a16:creationId xmlns:a16="http://schemas.microsoft.com/office/drawing/2014/main" id="{33FAA193-0883-56FA-BDB3-9B21F06ADBE1}"/>
              </a:ext>
            </a:extLst>
          </p:cNvPr>
          <p:cNvGraphicFramePr>
            <a:graphicFrameLocks/>
          </p:cNvGraphicFramePr>
          <p:nvPr>
            <p:extLst>
              <p:ext uri="{D42A27DB-BD31-4B8C-83A1-F6EECF244321}">
                <p14:modId xmlns:p14="http://schemas.microsoft.com/office/powerpoint/2010/main" val="3176442201"/>
              </p:ext>
            </p:extLst>
          </p:nvPr>
        </p:nvGraphicFramePr>
        <p:xfrm>
          <a:off x="5418599" y="430925"/>
          <a:ext cx="6546422" cy="5606709"/>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spTree>
    <p:extLst>
      <p:ext uri="{BB962C8B-B14F-4D97-AF65-F5344CB8AC3E}">
        <p14:creationId xmlns:p14="http://schemas.microsoft.com/office/powerpoint/2010/main" val="1202553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箭头3">
            <a:extLst>
              <a:ext uri="{FF2B5EF4-FFF2-40B4-BE49-F238E27FC236}">
                <a16:creationId xmlns:a16="http://schemas.microsoft.com/office/drawing/2014/main" id="{B44F48AC-D7FF-29E1-411D-76C66F2E9D72}"/>
              </a:ext>
            </a:extLst>
          </p:cNvPr>
          <p:cNvSpPr>
            <a:spLocks/>
          </p:cNvSpPr>
          <p:nvPr/>
        </p:nvSpPr>
        <p:spPr bwMode="gray">
          <a:xfrm rot="10800000" flipV="1">
            <a:off x="4761997" y="1792796"/>
            <a:ext cx="1781808" cy="1265855"/>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4A90E2"/>
          </a:solidFill>
          <a:ln>
            <a:solidFill>
              <a:srgbClr val="4A90E2"/>
            </a:solidFill>
          </a:ln>
          <a:effectLst/>
        </p:spPr>
        <p:txBody>
          <a:bodyPr wrap="none" lIns="62104" tIns="31051" rIns="62104" bIns="3105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Barlow" pitchFamily="2" charset="77"/>
              <a:cs typeface="+mn-ea"/>
              <a:sym typeface="+mn-lt"/>
            </a:endParaRPr>
          </a:p>
        </p:txBody>
      </p:sp>
      <p:pic>
        <p:nvPicPr>
          <p:cNvPr id="8" name="Picture 7">
            <a:extLst>
              <a:ext uri="{FF2B5EF4-FFF2-40B4-BE49-F238E27FC236}">
                <a16:creationId xmlns:a16="http://schemas.microsoft.com/office/drawing/2014/main" id="{62EF5DAC-3B18-A24B-094F-9BF784D17A85}"/>
              </a:ext>
            </a:extLst>
          </p:cNvPr>
          <p:cNvPicPr>
            <a:picLocks noChangeAspect="1"/>
          </p:cNvPicPr>
          <p:nvPr/>
        </p:nvPicPr>
        <p:blipFill>
          <a:blip r:embed="rId2"/>
          <a:srcRect/>
          <a:stretch/>
        </p:blipFill>
        <p:spPr>
          <a:xfrm>
            <a:off x="7975054" y="34232"/>
            <a:ext cx="4140962" cy="1300521"/>
          </a:xfrm>
          <a:prstGeom prst="rect">
            <a:avLst/>
          </a:prstGeom>
        </p:spPr>
      </p:pic>
      <p:sp>
        <p:nvSpPr>
          <p:cNvPr id="9" name="箭头3">
            <a:extLst>
              <a:ext uri="{FF2B5EF4-FFF2-40B4-BE49-F238E27FC236}">
                <a16:creationId xmlns:a16="http://schemas.microsoft.com/office/drawing/2014/main" id="{432B29B6-BA67-D90E-00BE-884FC2F7F88C}"/>
              </a:ext>
            </a:extLst>
          </p:cNvPr>
          <p:cNvSpPr>
            <a:spLocks/>
          </p:cNvSpPr>
          <p:nvPr/>
        </p:nvSpPr>
        <p:spPr bwMode="gray">
          <a:xfrm flipV="1">
            <a:off x="6792856" y="2179786"/>
            <a:ext cx="1096865" cy="1514148"/>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27AE60"/>
          </a:solidFill>
          <a:ln>
            <a:noFill/>
          </a:ln>
          <a:effectLst/>
        </p:spPr>
        <p:txBody>
          <a:bodyPr wrap="none" lIns="62104" tIns="31051" rIns="62104" bIns="3105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Barlow" pitchFamily="2" charset="77"/>
              <a:cs typeface="+mn-ea"/>
              <a:sym typeface="+mn-lt"/>
            </a:endParaRPr>
          </a:p>
        </p:txBody>
      </p:sp>
      <p:sp>
        <p:nvSpPr>
          <p:cNvPr id="11" name="箭头1">
            <a:extLst>
              <a:ext uri="{FF2B5EF4-FFF2-40B4-BE49-F238E27FC236}">
                <a16:creationId xmlns:a16="http://schemas.microsoft.com/office/drawing/2014/main" id="{BD08C076-790D-6CFE-1E47-781F6AF774C9}"/>
              </a:ext>
            </a:extLst>
          </p:cNvPr>
          <p:cNvSpPr>
            <a:spLocks/>
          </p:cNvSpPr>
          <p:nvPr/>
        </p:nvSpPr>
        <p:spPr bwMode="gray">
          <a:xfrm>
            <a:off x="6792679" y="1762758"/>
            <a:ext cx="1096865" cy="175399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rgbClr val="27AE60"/>
          </a:solidFill>
          <a:ln>
            <a:noFill/>
          </a:ln>
          <a:effectLst/>
        </p:spPr>
        <p:txBody>
          <a:bodyPr wrap="none" lIns="62104" tIns="31051" rIns="62104" bIns="3105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endParaRPr lang="zh-CN" altLang="en-US" sz="900">
              <a:solidFill>
                <a:sysClr val="windowText" lastClr="000000"/>
              </a:solidFill>
              <a:latin typeface="Barlow" pitchFamily="2" charset="77"/>
              <a:cs typeface="+mn-ea"/>
              <a:sym typeface="+mn-lt"/>
            </a:endParaRPr>
          </a:p>
        </p:txBody>
      </p:sp>
      <p:sp>
        <p:nvSpPr>
          <p:cNvPr id="13" name="椭圆 38">
            <a:extLst>
              <a:ext uri="{FF2B5EF4-FFF2-40B4-BE49-F238E27FC236}">
                <a16:creationId xmlns:a16="http://schemas.microsoft.com/office/drawing/2014/main" id="{DF1ECE0D-1F0C-672C-FA39-E4CA839596A9}"/>
              </a:ext>
            </a:extLst>
          </p:cNvPr>
          <p:cNvSpPr/>
          <p:nvPr/>
        </p:nvSpPr>
        <p:spPr>
          <a:xfrm>
            <a:off x="5902006" y="2051443"/>
            <a:ext cx="1597688" cy="1448044"/>
          </a:xfrm>
          <a:prstGeom prst="ellipse">
            <a:avLst/>
          </a:prstGeom>
          <a:gradFill>
            <a:gsLst>
              <a:gs pos="0">
                <a:srgbClr val="FFCC66"/>
              </a:gs>
              <a:gs pos="31000">
                <a:srgbClr val="02CC99"/>
              </a:gs>
              <a:gs pos="67000">
                <a:srgbClr val="0066CC"/>
              </a:gs>
              <a:gs pos="100000">
                <a:srgbClr val="003266"/>
              </a:gs>
            </a:gsLst>
            <a:lin ang="7800000" scaled="0"/>
          </a:gra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endParaRPr lang="zh-CN" altLang="en-US" dirty="0">
              <a:solidFill>
                <a:srgbClr val="FFFFFF"/>
              </a:solidFill>
              <a:latin typeface="Barlow" pitchFamily="2" charset="77"/>
              <a:ea typeface="等线"/>
              <a:cs typeface="+mn-ea"/>
            </a:endParaRPr>
          </a:p>
        </p:txBody>
      </p:sp>
      <p:grpSp>
        <p:nvGrpSpPr>
          <p:cNvPr id="17" name="组合 39">
            <a:extLst>
              <a:ext uri="{FF2B5EF4-FFF2-40B4-BE49-F238E27FC236}">
                <a16:creationId xmlns:a16="http://schemas.microsoft.com/office/drawing/2014/main" id="{D383C218-7917-8FC9-E9DD-3597E3E205D0}"/>
              </a:ext>
            </a:extLst>
          </p:cNvPr>
          <p:cNvGrpSpPr/>
          <p:nvPr/>
        </p:nvGrpSpPr>
        <p:grpSpPr>
          <a:xfrm>
            <a:off x="5840015" y="2420147"/>
            <a:ext cx="1721824" cy="608624"/>
            <a:chOff x="8796006" y="2437732"/>
            <a:chExt cx="1270277" cy="611259"/>
          </a:xfrm>
        </p:grpSpPr>
        <p:sp>
          <p:nvSpPr>
            <p:cNvPr id="15" name="文本框 37">
              <a:extLst>
                <a:ext uri="{FF2B5EF4-FFF2-40B4-BE49-F238E27FC236}">
                  <a16:creationId xmlns:a16="http://schemas.microsoft.com/office/drawing/2014/main" id="{55C4F94E-9AB8-1868-AB2A-EF4C8F4470D5}"/>
                </a:ext>
              </a:extLst>
            </p:cNvPr>
            <p:cNvSpPr txBox="1"/>
            <p:nvPr/>
          </p:nvSpPr>
          <p:spPr>
            <a:xfrm>
              <a:off x="8931338" y="2437732"/>
              <a:ext cx="1010653" cy="525364"/>
            </a:xfrm>
            <a:prstGeom prst="rect">
              <a:avLst/>
            </a:prstGeom>
            <a:noFill/>
          </p:spPr>
          <p:txBody>
            <a:bodyPr wrap="square" rtlCol="0">
              <a:spAutoFit/>
            </a:bodyPr>
            <a:lstStyle/>
            <a:p>
              <a:pPr algn="ctr"/>
              <a:endParaRPr lang="zh-CN" altLang="en-US" sz="2799">
                <a:solidFill>
                  <a:schemeClr val="tx1">
                    <a:lumMod val="65000"/>
                    <a:lumOff val="35000"/>
                  </a:schemeClr>
                </a:solidFill>
                <a:latin typeface="Barlow" pitchFamily="2" charset="77"/>
                <a:cs typeface="+mn-ea"/>
                <a:sym typeface="+mn-lt"/>
              </a:endParaRPr>
            </a:p>
          </p:txBody>
        </p:sp>
        <p:sp>
          <p:nvSpPr>
            <p:cNvPr id="16" name="文本框 38">
              <a:extLst>
                <a:ext uri="{FF2B5EF4-FFF2-40B4-BE49-F238E27FC236}">
                  <a16:creationId xmlns:a16="http://schemas.microsoft.com/office/drawing/2014/main" id="{6EBDA540-B4C3-8DAF-09A8-703E2537E457}"/>
                </a:ext>
              </a:extLst>
            </p:cNvPr>
            <p:cNvSpPr txBox="1"/>
            <p:nvPr/>
          </p:nvSpPr>
          <p:spPr>
            <a:xfrm>
              <a:off x="8796006" y="2461684"/>
              <a:ext cx="1270277" cy="587307"/>
            </a:xfrm>
            <a:prstGeom prst="rect">
              <a:avLst/>
            </a:prstGeom>
            <a:noFill/>
          </p:spPr>
          <p:txBody>
            <a:bodyPr wrap="square" lIns="91440" tIns="45720" rIns="91440" bIns="45720" rtlCol="0" anchor="t">
              <a:spAutoFit/>
            </a:bodyPr>
            <a:lstStyle/>
            <a:p>
              <a:pPr algn="ctr"/>
              <a:r>
                <a:rPr lang="en-US" altLang="zh-CN" sz="1600" b="1" dirty="0">
                  <a:solidFill>
                    <a:schemeClr val="bg1"/>
                  </a:solidFill>
                  <a:latin typeface="Barlow"/>
                  <a:ea typeface="等线"/>
                  <a:cs typeface="+mn-ea"/>
                  <a:sym typeface="+mn-lt"/>
                </a:rPr>
                <a:t>Computing Paradigm Shift</a:t>
              </a:r>
              <a:endParaRPr lang="en-US" dirty="0">
                <a:solidFill>
                  <a:schemeClr val="bg1"/>
                </a:solidFill>
              </a:endParaRPr>
            </a:p>
          </p:txBody>
        </p:sp>
      </p:grpSp>
      <p:sp>
        <p:nvSpPr>
          <p:cNvPr id="19" name="圆角矩形 21">
            <a:extLst>
              <a:ext uri="{FF2B5EF4-FFF2-40B4-BE49-F238E27FC236}">
                <a16:creationId xmlns:a16="http://schemas.microsoft.com/office/drawing/2014/main" id="{6EA415CD-03DE-37C8-9445-9C23C2EED5E7}"/>
              </a:ext>
            </a:extLst>
          </p:cNvPr>
          <p:cNvSpPr/>
          <p:nvPr/>
        </p:nvSpPr>
        <p:spPr>
          <a:xfrm>
            <a:off x="7998876" y="1440289"/>
            <a:ext cx="1270761" cy="915492"/>
          </a:xfrm>
          <a:prstGeom prst="roundRect">
            <a:avLst>
              <a:gd name="adj" fmla="val 9039"/>
            </a:avLst>
          </a:prstGeom>
          <a:solidFill>
            <a:srgbClr val="27AE60"/>
          </a:solidFill>
          <a:ln w="31750">
            <a:solidFill>
              <a:srgbClr val="27AE6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Barlow" pitchFamily="2" charset="77"/>
              <a:cs typeface="+mn-ea"/>
              <a:sym typeface="+mn-lt"/>
            </a:endParaRPr>
          </a:p>
        </p:txBody>
      </p:sp>
      <p:sp>
        <p:nvSpPr>
          <p:cNvPr id="21" name="Text Placeholder 4">
            <a:extLst>
              <a:ext uri="{FF2B5EF4-FFF2-40B4-BE49-F238E27FC236}">
                <a16:creationId xmlns:a16="http://schemas.microsoft.com/office/drawing/2014/main" id="{F588B54F-3AD6-8067-7CEB-3D3FF83B20D5}"/>
              </a:ext>
            </a:extLst>
          </p:cNvPr>
          <p:cNvSpPr txBox="1">
            <a:spLocks/>
          </p:cNvSpPr>
          <p:nvPr/>
        </p:nvSpPr>
        <p:spPr>
          <a:xfrm>
            <a:off x="7995987" y="1588448"/>
            <a:ext cx="1262300" cy="643490"/>
          </a:xfrm>
          <a:prstGeom prst="rect">
            <a:avLst/>
          </a:prstGeom>
        </p:spPr>
        <p:txBody>
          <a:bodyPr lIns="91440" tIns="45720" rIns="91440" bIns="4572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1" dirty="0">
                <a:solidFill>
                  <a:schemeClr val="bg1"/>
                </a:solidFill>
                <a:latin typeface="Barlow"/>
                <a:ea typeface="等线"/>
                <a:cs typeface="+mn-ea"/>
                <a:sym typeface="+mn-lt"/>
              </a:rPr>
              <a:t>Real-time</a:t>
            </a:r>
            <a:endParaRPr lang="en-US" sz="1400" dirty="0">
              <a:solidFill>
                <a:schemeClr val="bg1"/>
              </a:solidFill>
              <a:latin typeface="Calibri" panose="020F0502020204030204"/>
              <a:ea typeface="Calibri" panose="020F0502020204030204"/>
              <a:cs typeface="Calibri" panose="020F0502020204030204"/>
            </a:endParaRPr>
          </a:p>
          <a:p>
            <a:pPr marL="0" indent="0" algn="ctr">
              <a:buNone/>
            </a:pPr>
            <a:r>
              <a:rPr lang="en-US" altLang="zh-CN" sz="1400" b="1" dirty="0">
                <a:solidFill>
                  <a:schemeClr val="bg1"/>
                </a:solidFill>
                <a:latin typeface="Barlow"/>
                <a:ea typeface="等线"/>
              </a:rPr>
              <a:t>Energy Services</a:t>
            </a:r>
          </a:p>
        </p:txBody>
      </p:sp>
      <p:sp>
        <p:nvSpPr>
          <p:cNvPr id="23" name="TextBox 23">
            <a:extLst>
              <a:ext uri="{FF2B5EF4-FFF2-40B4-BE49-F238E27FC236}">
                <a16:creationId xmlns:a16="http://schemas.microsoft.com/office/drawing/2014/main" id="{39334E18-BDB9-11DC-582C-17B652E99912}"/>
              </a:ext>
            </a:extLst>
          </p:cNvPr>
          <p:cNvSpPr txBox="1"/>
          <p:nvPr/>
        </p:nvSpPr>
        <p:spPr>
          <a:xfrm>
            <a:off x="9287784" y="1647163"/>
            <a:ext cx="2031211" cy="584775"/>
          </a:xfrm>
          <a:prstGeom prst="rect">
            <a:avLst/>
          </a:prstGeom>
          <a:noFill/>
        </p:spPr>
        <p:txBody>
          <a:bodyPr wrap="square" lIns="0" tIns="0" rIns="0" bIns="0" rtlCol="0" anchor="t">
            <a:spAutoFit/>
          </a:bodyPr>
          <a:lstStyle/>
          <a:p>
            <a:pPr algn="ctr">
              <a:spcBef>
                <a:spcPct val="20000"/>
              </a:spcBef>
              <a:defRPr/>
            </a:pPr>
            <a:r>
              <a:rPr lang="en-US" altLang="zh-CN" sz="1900" b="1" dirty="0">
                <a:latin typeface="Barlow"/>
                <a:ea typeface="等线"/>
                <a:cs typeface="+mn-ea"/>
                <a:sym typeface="+mn-lt"/>
              </a:rPr>
              <a:t>Requires instant response</a:t>
            </a:r>
            <a:endParaRPr lang="en-US" sz="1900" dirty="0">
              <a:ea typeface="Calibri"/>
              <a:cs typeface="Calibri"/>
            </a:endParaRPr>
          </a:p>
        </p:txBody>
      </p:sp>
      <p:sp>
        <p:nvSpPr>
          <p:cNvPr id="27" name="圆角矩形 21">
            <a:extLst>
              <a:ext uri="{FF2B5EF4-FFF2-40B4-BE49-F238E27FC236}">
                <a16:creationId xmlns:a16="http://schemas.microsoft.com/office/drawing/2014/main" id="{60F88BFF-F40E-6B5E-B11F-21CD51A4DF95}"/>
              </a:ext>
            </a:extLst>
          </p:cNvPr>
          <p:cNvSpPr/>
          <p:nvPr/>
        </p:nvSpPr>
        <p:spPr>
          <a:xfrm>
            <a:off x="7954631" y="2917620"/>
            <a:ext cx="1270761" cy="915492"/>
          </a:xfrm>
          <a:prstGeom prst="roundRect">
            <a:avLst>
              <a:gd name="adj" fmla="val 9039"/>
            </a:avLst>
          </a:prstGeom>
          <a:solidFill>
            <a:srgbClr val="27AE60"/>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Barlow" pitchFamily="2" charset="77"/>
              <a:cs typeface="+mn-ea"/>
              <a:sym typeface="+mn-lt"/>
            </a:endParaRPr>
          </a:p>
        </p:txBody>
      </p:sp>
      <p:sp>
        <p:nvSpPr>
          <p:cNvPr id="29" name="Text Placeholder 4">
            <a:extLst>
              <a:ext uri="{FF2B5EF4-FFF2-40B4-BE49-F238E27FC236}">
                <a16:creationId xmlns:a16="http://schemas.microsoft.com/office/drawing/2014/main" id="{75CFDBA3-64D5-0177-BD89-F112862ED07D}"/>
              </a:ext>
            </a:extLst>
          </p:cNvPr>
          <p:cNvSpPr txBox="1">
            <a:spLocks/>
          </p:cNvSpPr>
          <p:nvPr/>
        </p:nvSpPr>
        <p:spPr>
          <a:xfrm>
            <a:off x="7869439" y="3065779"/>
            <a:ext cx="1418345" cy="643490"/>
          </a:xfrm>
          <a:prstGeom prst="rect">
            <a:avLst/>
          </a:prstGeom>
        </p:spPr>
        <p:txBody>
          <a:bodyPr lIns="91440" tIns="45720" rIns="91440" bIns="4572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1" dirty="0">
                <a:solidFill>
                  <a:schemeClr val="bg1"/>
                </a:solidFill>
                <a:latin typeface="Barlow"/>
                <a:ea typeface="等线"/>
                <a:cs typeface="+mn-ea"/>
                <a:sym typeface="+mn-lt"/>
              </a:rPr>
              <a:t>Data-intensive</a:t>
            </a:r>
            <a:endParaRPr lang="en-US" sz="1400" dirty="0">
              <a:solidFill>
                <a:schemeClr val="bg1"/>
              </a:solidFill>
              <a:ea typeface="Calibri"/>
              <a:cs typeface="Calibri"/>
            </a:endParaRPr>
          </a:p>
          <a:p>
            <a:pPr marL="0" indent="0" algn="ctr">
              <a:buNone/>
            </a:pPr>
            <a:r>
              <a:rPr lang="en-US" altLang="zh-CN" sz="1400" b="1" dirty="0">
                <a:solidFill>
                  <a:schemeClr val="bg1"/>
                </a:solidFill>
                <a:latin typeface="Barlow"/>
                <a:ea typeface="等线"/>
              </a:rPr>
              <a:t>IoT driven energy grid</a:t>
            </a:r>
          </a:p>
        </p:txBody>
      </p:sp>
      <p:sp>
        <p:nvSpPr>
          <p:cNvPr id="31" name="TextBox 30">
            <a:extLst>
              <a:ext uri="{FF2B5EF4-FFF2-40B4-BE49-F238E27FC236}">
                <a16:creationId xmlns:a16="http://schemas.microsoft.com/office/drawing/2014/main" id="{A0E208CA-0C07-12B7-5F9B-0E69275262A3}"/>
              </a:ext>
            </a:extLst>
          </p:cNvPr>
          <p:cNvSpPr txBox="1"/>
          <p:nvPr/>
        </p:nvSpPr>
        <p:spPr>
          <a:xfrm>
            <a:off x="9443602" y="3109159"/>
            <a:ext cx="2235213" cy="584775"/>
          </a:xfrm>
          <a:prstGeom prst="rect">
            <a:avLst/>
          </a:prstGeom>
          <a:noFill/>
        </p:spPr>
        <p:txBody>
          <a:bodyPr wrap="square" lIns="0" tIns="0" rIns="0" bIns="0" rtlCol="0" anchor="t">
            <a:spAutoFit/>
          </a:bodyPr>
          <a:lstStyle/>
          <a:p>
            <a:pPr algn="ctr">
              <a:spcBef>
                <a:spcPct val="20000"/>
              </a:spcBef>
              <a:defRPr/>
            </a:pPr>
            <a:r>
              <a:rPr lang="en-US" altLang="zh-CN" sz="1900" b="1" dirty="0">
                <a:latin typeface="Barlow"/>
                <a:ea typeface="等线"/>
                <a:cs typeface="+mn-ea"/>
                <a:sym typeface="+mn-lt"/>
              </a:rPr>
              <a:t>Generates massive data volumes</a:t>
            </a:r>
            <a:endParaRPr lang="en-US" sz="1900" dirty="0">
              <a:ea typeface="Calibri"/>
              <a:cs typeface="Calibri"/>
            </a:endParaRPr>
          </a:p>
        </p:txBody>
      </p:sp>
      <p:sp>
        <p:nvSpPr>
          <p:cNvPr id="33" name="TextBox 23">
            <a:extLst>
              <a:ext uri="{FF2B5EF4-FFF2-40B4-BE49-F238E27FC236}">
                <a16:creationId xmlns:a16="http://schemas.microsoft.com/office/drawing/2014/main" id="{CBA2BEEC-181F-F19E-14B5-FA08434DCE5D}"/>
              </a:ext>
            </a:extLst>
          </p:cNvPr>
          <p:cNvSpPr txBox="1"/>
          <p:nvPr/>
        </p:nvSpPr>
        <p:spPr>
          <a:xfrm>
            <a:off x="446717" y="2270441"/>
            <a:ext cx="4237371" cy="1213666"/>
          </a:xfrm>
          <a:prstGeom prst="rect">
            <a:avLst/>
          </a:prstGeom>
          <a:noFill/>
        </p:spPr>
        <p:txBody>
          <a:bodyPr wrap="square" lIns="0" tIns="0" rIns="0" bIns="0" rtlCol="0" anchor="t">
            <a:spAutoFit/>
          </a:bodyPr>
          <a:lstStyle/>
          <a:p>
            <a:pPr>
              <a:spcBef>
                <a:spcPct val="20000"/>
              </a:spcBef>
              <a:defRPr/>
            </a:pPr>
            <a:r>
              <a:rPr lang="en-US" altLang="zh-CN" sz="1900" b="1" dirty="0">
                <a:latin typeface="Barlow"/>
                <a:ea typeface="等线"/>
              </a:rPr>
              <a:t>High-Power, High-Latency</a:t>
            </a:r>
          </a:p>
          <a:p>
            <a:pPr marL="285750" indent="-285750">
              <a:lnSpc>
                <a:spcPct val="130000"/>
              </a:lnSpc>
              <a:buFont typeface="Arial"/>
              <a:buChar char="•"/>
            </a:pPr>
            <a:r>
              <a:rPr lang="en-US" altLang="zh-CN" sz="1600" dirty="0">
                <a:latin typeface="Barlow"/>
                <a:ea typeface="等线"/>
                <a:cs typeface="+mn-ea"/>
                <a:sym typeface="+mn-lt"/>
              </a:rPr>
              <a:t>Centralization of computational resources</a:t>
            </a:r>
            <a:endParaRPr lang="en-US" altLang="zh-CN" sz="1600" dirty="0">
              <a:latin typeface="Barlow"/>
              <a:ea typeface="等线"/>
              <a:cs typeface="+mn-ea"/>
            </a:endParaRPr>
          </a:p>
          <a:p>
            <a:pPr marL="285750" indent="-285750">
              <a:lnSpc>
                <a:spcPct val="130000"/>
              </a:lnSpc>
              <a:buFont typeface="Arial"/>
              <a:buChar char="•"/>
            </a:pPr>
            <a:r>
              <a:rPr lang="en-US" altLang="zh-CN" sz="1600" dirty="0">
                <a:latin typeface="Barlow"/>
                <a:ea typeface="等线"/>
                <a:cs typeface="+mn-ea"/>
              </a:rPr>
              <a:t>Dependent on stable network conditions</a:t>
            </a:r>
          </a:p>
          <a:p>
            <a:pPr marL="285750" indent="-285750">
              <a:lnSpc>
                <a:spcPct val="130000"/>
              </a:lnSpc>
              <a:buFont typeface="Arial"/>
              <a:buChar char="•"/>
            </a:pPr>
            <a:r>
              <a:rPr lang="en-US" altLang="zh-CN" sz="1600" dirty="0">
                <a:latin typeface="Barlow"/>
                <a:ea typeface="等线"/>
                <a:cs typeface="+mn-ea"/>
              </a:rPr>
              <a:t>AI/ML processes</a:t>
            </a:r>
            <a:endParaRPr lang="en-US" altLang="zh-CN" sz="1600" dirty="0">
              <a:latin typeface="Barlow" pitchFamily="2" charset="77"/>
              <a:ea typeface="等线"/>
              <a:cs typeface="+mn-ea"/>
            </a:endParaRPr>
          </a:p>
        </p:txBody>
      </p:sp>
      <p:sp>
        <p:nvSpPr>
          <p:cNvPr id="37" name="TextBox 23">
            <a:extLst>
              <a:ext uri="{FF2B5EF4-FFF2-40B4-BE49-F238E27FC236}">
                <a16:creationId xmlns:a16="http://schemas.microsoft.com/office/drawing/2014/main" id="{753A4A28-1DED-5808-67BA-D92F6FD067FD}"/>
              </a:ext>
            </a:extLst>
          </p:cNvPr>
          <p:cNvSpPr txBox="1"/>
          <p:nvPr/>
        </p:nvSpPr>
        <p:spPr>
          <a:xfrm>
            <a:off x="446717" y="668135"/>
            <a:ext cx="4432896" cy="492443"/>
          </a:xfrm>
          <a:prstGeom prst="rect">
            <a:avLst/>
          </a:prstGeom>
          <a:noFill/>
        </p:spPr>
        <p:txBody>
          <a:bodyPr wrap="square" lIns="0" tIns="0" rIns="0" bIns="0" rtlCol="0" anchor="t">
            <a:spAutoFit/>
          </a:bodyPr>
          <a:lstStyle/>
          <a:p>
            <a:pPr>
              <a:spcBef>
                <a:spcPct val="20000"/>
              </a:spcBef>
              <a:defRPr/>
            </a:pPr>
            <a:r>
              <a:rPr lang="en-US" altLang="zh-CN" sz="3200" b="1" dirty="0">
                <a:latin typeface="Barlow"/>
                <a:ea typeface="等线"/>
                <a:cs typeface="+mn-ea"/>
                <a:sym typeface="+mn-lt"/>
              </a:rPr>
              <a:t>Context and Motivation</a:t>
            </a:r>
            <a:endParaRPr lang="en-US" altLang="zh-CN" sz="3200" dirty="0">
              <a:latin typeface="Barlow" pitchFamily="2" charset="77"/>
              <a:ea typeface="等线"/>
              <a:cs typeface="+mn-ea"/>
            </a:endParaRPr>
          </a:p>
        </p:txBody>
      </p:sp>
      <p:sp>
        <p:nvSpPr>
          <p:cNvPr id="39" name="圆角矩形 21">
            <a:extLst>
              <a:ext uri="{FF2B5EF4-FFF2-40B4-BE49-F238E27FC236}">
                <a16:creationId xmlns:a16="http://schemas.microsoft.com/office/drawing/2014/main" id="{1B6C7F61-B76B-C8B4-0F68-737697672662}"/>
              </a:ext>
            </a:extLst>
          </p:cNvPr>
          <p:cNvSpPr/>
          <p:nvPr/>
        </p:nvSpPr>
        <p:spPr>
          <a:xfrm>
            <a:off x="3485096" y="1618375"/>
            <a:ext cx="1270761" cy="915492"/>
          </a:xfrm>
          <a:prstGeom prst="roundRect">
            <a:avLst>
              <a:gd name="adj" fmla="val 9039"/>
            </a:avLst>
          </a:prstGeom>
          <a:solidFill>
            <a:srgbClr val="4A90E2"/>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Barlow" pitchFamily="2" charset="77"/>
              <a:cs typeface="+mn-ea"/>
              <a:sym typeface="+mn-lt"/>
            </a:endParaRPr>
          </a:p>
        </p:txBody>
      </p:sp>
      <p:sp>
        <p:nvSpPr>
          <p:cNvPr id="41" name="Text Placeholder 4">
            <a:extLst>
              <a:ext uri="{FF2B5EF4-FFF2-40B4-BE49-F238E27FC236}">
                <a16:creationId xmlns:a16="http://schemas.microsoft.com/office/drawing/2014/main" id="{E1BFD38D-CDC9-3BBA-F1FB-9A2AC84FEE0A}"/>
              </a:ext>
            </a:extLst>
          </p:cNvPr>
          <p:cNvSpPr txBox="1">
            <a:spLocks/>
          </p:cNvSpPr>
          <p:nvPr/>
        </p:nvSpPr>
        <p:spPr>
          <a:xfrm>
            <a:off x="3482207" y="1766534"/>
            <a:ext cx="1262300" cy="643490"/>
          </a:xfrm>
          <a:prstGeom prst="rect">
            <a:avLst/>
          </a:prstGeom>
        </p:spPr>
        <p:txBody>
          <a:bodyPr lIns="91440" tIns="45720" rIns="91440" bIns="45720"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1" dirty="0">
                <a:solidFill>
                  <a:schemeClr val="bg1"/>
                </a:solidFill>
                <a:latin typeface="Barlow"/>
                <a:ea typeface="等线"/>
                <a:cs typeface="+mn-ea"/>
                <a:sym typeface="+mn-lt"/>
              </a:rPr>
              <a:t>Cloud</a:t>
            </a:r>
            <a:endParaRPr lang="en-US" dirty="0">
              <a:solidFill>
                <a:schemeClr val="bg1"/>
              </a:solidFill>
            </a:endParaRPr>
          </a:p>
          <a:p>
            <a:pPr marL="0" indent="0" algn="ctr">
              <a:buNone/>
            </a:pPr>
            <a:r>
              <a:rPr lang="en-US" altLang="zh-CN" sz="1400" b="1" dirty="0">
                <a:solidFill>
                  <a:schemeClr val="bg1"/>
                </a:solidFill>
                <a:latin typeface="Barlow"/>
                <a:ea typeface="等线"/>
              </a:rPr>
              <a:t>Computing</a:t>
            </a:r>
          </a:p>
        </p:txBody>
      </p:sp>
      <p:pic>
        <p:nvPicPr>
          <p:cNvPr id="3" name="Picture 2">
            <a:extLst>
              <a:ext uri="{FF2B5EF4-FFF2-40B4-BE49-F238E27FC236}">
                <a16:creationId xmlns:a16="http://schemas.microsoft.com/office/drawing/2014/main" id="{328918B1-D634-D367-ACCA-B133FD569BD2}"/>
              </a:ext>
            </a:extLst>
          </p:cNvPr>
          <p:cNvPicPr>
            <a:picLocks noChangeAspect="1"/>
          </p:cNvPicPr>
          <p:nvPr/>
        </p:nvPicPr>
        <p:blipFill>
          <a:blip r:embed="rId3"/>
          <a:stretch>
            <a:fillRect/>
          </a:stretch>
        </p:blipFill>
        <p:spPr>
          <a:xfrm>
            <a:off x="2523733" y="3724468"/>
            <a:ext cx="6111186" cy="3143238"/>
          </a:xfrm>
          <a:prstGeom prst="rect">
            <a:avLst/>
          </a:prstGeom>
        </p:spPr>
      </p:pic>
    </p:spTree>
    <p:extLst>
      <p:ext uri="{BB962C8B-B14F-4D97-AF65-F5344CB8AC3E}">
        <p14:creationId xmlns:p14="http://schemas.microsoft.com/office/powerpoint/2010/main" val="26612693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EC9943-9988-2913-8AEB-C8C3C8EE9EA6}"/>
            </a:ext>
          </a:extLst>
        </p:cNvPr>
        <p:cNvGrpSpPr/>
        <p:nvPr/>
      </p:nvGrpSpPr>
      <p:grpSpPr>
        <a:xfrm>
          <a:off x="0" y="0"/>
          <a:ext cx="0" cy="0"/>
          <a:chOff x="0" y="0"/>
          <a:chExt cx="0" cy="0"/>
        </a:xfrm>
      </p:grpSpPr>
      <p:pic>
        <p:nvPicPr>
          <p:cNvPr id="3" name="Picture 2" descr="A logo with text and a flower&#10;&#10;AI-generated content may be incorrect.">
            <a:extLst>
              <a:ext uri="{FF2B5EF4-FFF2-40B4-BE49-F238E27FC236}">
                <a16:creationId xmlns:a16="http://schemas.microsoft.com/office/drawing/2014/main" id="{F01F2FF3-447B-E3FA-D608-BCAD153492CE}"/>
              </a:ext>
            </a:extLst>
          </p:cNvPr>
          <p:cNvPicPr>
            <a:picLocks noChangeAspect="1"/>
          </p:cNvPicPr>
          <p:nvPr/>
        </p:nvPicPr>
        <p:blipFill>
          <a:blip r:embed="rId2"/>
          <a:srcRect/>
          <a:stretch/>
        </p:blipFill>
        <p:spPr>
          <a:xfrm>
            <a:off x="7346587" y="-4959"/>
            <a:ext cx="4845412" cy="1573121"/>
          </a:xfrm>
          <a:prstGeom prst="rect">
            <a:avLst/>
          </a:prstGeom>
        </p:spPr>
      </p:pic>
      <p:sp>
        <p:nvSpPr>
          <p:cNvPr id="9" name="TextBox 23">
            <a:extLst>
              <a:ext uri="{FF2B5EF4-FFF2-40B4-BE49-F238E27FC236}">
                <a16:creationId xmlns:a16="http://schemas.microsoft.com/office/drawing/2014/main" id="{E11326D3-CC9B-1E6B-355B-11E2F68704D6}"/>
              </a:ext>
            </a:extLst>
          </p:cNvPr>
          <p:cNvSpPr txBox="1"/>
          <p:nvPr/>
        </p:nvSpPr>
        <p:spPr>
          <a:xfrm>
            <a:off x="472443" y="1074485"/>
            <a:ext cx="4845412" cy="492443"/>
          </a:xfrm>
          <a:prstGeom prst="rect">
            <a:avLst/>
          </a:prstGeom>
          <a:noFill/>
        </p:spPr>
        <p:txBody>
          <a:bodyPr wrap="square" lIns="0" tIns="0" rIns="0" bIns="0" rtlCol="0" anchor="t">
            <a:spAutoFit/>
          </a:bodyPr>
          <a:lstStyle/>
          <a:p>
            <a:pPr>
              <a:spcBef>
                <a:spcPct val="20000"/>
              </a:spcBef>
              <a:defRPr/>
            </a:pPr>
            <a:r>
              <a:rPr lang="en-US" altLang="zh-CN" sz="3200" b="1" dirty="0">
                <a:latin typeface="Barlow"/>
                <a:ea typeface="等线"/>
                <a:cs typeface="+mn-ea"/>
                <a:sym typeface="+mn-lt"/>
              </a:rPr>
              <a:t>Orchestrator Architecture</a:t>
            </a:r>
            <a:endParaRPr lang="en-US" dirty="0"/>
          </a:p>
        </p:txBody>
      </p:sp>
      <p:pic>
        <p:nvPicPr>
          <p:cNvPr id="2" name="Picture 1" descr="A screenshot of a computer&#10;&#10;Description automatically generated">
            <a:extLst>
              <a:ext uri="{FF2B5EF4-FFF2-40B4-BE49-F238E27FC236}">
                <a16:creationId xmlns:a16="http://schemas.microsoft.com/office/drawing/2014/main" id="{926BB6A4-CF88-05C3-DBF8-80D1B183046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58762" y="1662647"/>
            <a:ext cx="7719646" cy="5092425"/>
          </a:xfrm>
          <a:prstGeom prst="rect">
            <a:avLst/>
          </a:prstGeom>
          <a:noFill/>
        </p:spPr>
      </p:pic>
      <p:sp>
        <p:nvSpPr>
          <p:cNvPr id="5" name="TextBox 4">
            <a:extLst>
              <a:ext uri="{FF2B5EF4-FFF2-40B4-BE49-F238E27FC236}">
                <a16:creationId xmlns:a16="http://schemas.microsoft.com/office/drawing/2014/main" id="{5C667A4A-776D-CF93-3786-378E17385066}"/>
              </a:ext>
            </a:extLst>
          </p:cNvPr>
          <p:cNvSpPr txBox="1"/>
          <p:nvPr/>
        </p:nvSpPr>
        <p:spPr>
          <a:xfrm flipH="1">
            <a:off x="313592" y="2343487"/>
            <a:ext cx="3446585" cy="2923877"/>
          </a:xfrm>
          <a:prstGeom prst="rect">
            <a:avLst/>
          </a:prstGeom>
          <a:noFill/>
        </p:spPr>
        <p:txBody>
          <a:bodyPr wrap="square">
            <a:spAutoFit/>
          </a:bodyPr>
          <a:lstStyle/>
          <a:p>
            <a:pPr lvl="0" algn="just">
              <a:spcAft>
                <a:spcPts val="600"/>
              </a:spcAft>
            </a:pPr>
            <a:r>
              <a:rPr lang="en-GB" b="1" dirty="0">
                <a:latin typeface="Barlow" panose="00000500000000000000" pitchFamily="2" charset="0"/>
                <a:ea typeface="DM Sans" pitchFamily="2" charset="0"/>
                <a:cs typeface="DM Sans" pitchFamily="2" charset="0"/>
              </a:rPr>
              <a:t>Use case 1: Non-AI dockerized energy services </a:t>
            </a:r>
          </a:p>
          <a:p>
            <a:pPr lvl="0" algn="just">
              <a:spcAft>
                <a:spcPts val="600"/>
              </a:spcAft>
            </a:pPr>
            <a:r>
              <a:rPr lang="en-GB" sz="1600" dirty="0">
                <a:effectLst/>
                <a:latin typeface="Barlow" panose="00000500000000000000" pitchFamily="2" charset="0"/>
                <a:ea typeface="DM Sans" pitchFamily="2" charset="0"/>
                <a:cs typeface="DM Sans" pitchFamily="2" charset="0"/>
              </a:rPr>
              <a:t>Objective: enable improved data processing and reducing latency at the network's edge.</a:t>
            </a:r>
          </a:p>
          <a:p>
            <a:pPr marL="285750" lvl="0" indent="-285750" algn="just">
              <a:spcAft>
                <a:spcPts val="600"/>
              </a:spcAft>
              <a:buFont typeface="Arial" panose="020B0604020202020204" pitchFamily="34" charset="0"/>
              <a:buChar char="•"/>
            </a:pPr>
            <a:r>
              <a:rPr lang="en-GB" sz="1600" dirty="0">
                <a:latin typeface="Barlow" panose="00000500000000000000" pitchFamily="2" charset="0"/>
                <a:ea typeface="DM Sans" pitchFamily="2" charset="0"/>
                <a:cs typeface="DM Sans" pitchFamily="2" charset="0"/>
              </a:rPr>
              <a:t>Prometheus for observability</a:t>
            </a:r>
          </a:p>
          <a:p>
            <a:pPr marL="285750" lvl="0" indent="-285750" algn="just">
              <a:spcAft>
                <a:spcPts val="600"/>
              </a:spcAft>
              <a:buFont typeface="Arial" panose="020B0604020202020204" pitchFamily="34" charset="0"/>
              <a:buChar char="•"/>
            </a:pPr>
            <a:r>
              <a:rPr lang="en-GB" sz="1600" dirty="0">
                <a:effectLst/>
                <a:latin typeface="Barlow" panose="00000500000000000000" pitchFamily="2" charset="0"/>
                <a:ea typeface="DM Sans" pitchFamily="2" charset="0"/>
                <a:cs typeface="DM Sans" pitchFamily="2" charset="0"/>
              </a:rPr>
              <a:t>Swarm heuristics for decision making</a:t>
            </a:r>
          </a:p>
          <a:p>
            <a:pPr marL="285750" lvl="0" indent="-285750" algn="just">
              <a:spcAft>
                <a:spcPts val="600"/>
              </a:spcAft>
              <a:buFont typeface="Arial" panose="020B0604020202020204" pitchFamily="34" charset="0"/>
              <a:buChar char="•"/>
            </a:pPr>
            <a:r>
              <a:rPr lang="en-GB" sz="1600" dirty="0">
                <a:latin typeface="Barlow" panose="00000500000000000000" pitchFamily="2" charset="0"/>
                <a:ea typeface="DM Sans" pitchFamily="2" charset="0"/>
                <a:cs typeface="DM Sans" pitchFamily="2" charset="0"/>
              </a:rPr>
              <a:t>Blockchain for offloading notarization</a:t>
            </a:r>
            <a:endParaRPr lang="en-US" sz="1600" dirty="0">
              <a:effectLst/>
              <a:latin typeface="DM Sans" pitchFamily="2" charset="0"/>
              <a:ea typeface="DM Sans" pitchFamily="2" charset="0"/>
              <a:cs typeface="DM Sans" pitchFamily="2" charset="0"/>
            </a:endParaRPr>
          </a:p>
        </p:txBody>
      </p:sp>
    </p:spTree>
    <p:extLst>
      <p:ext uri="{BB962C8B-B14F-4D97-AF65-F5344CB8AC3E}">
        <p14:creationId xmlns:p14="http://schemas.microsoft.com/office/powerpoint/2010/main" val="27129461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366C6-05B0-7CE4-AE57-13D6D601F7F6}"/>
            </a:ext>
          </a:extLst>
        </p:cNvPr>
        <p:cNvGrpSpPr/>
        <p:nvPr/>
      </p:nvGrpSpPr>
      <p:grpSpPr>
        <a:xfrm>
          <a:off x="0" y="0"/>
          <a:ext cx="0" cy="0"/>
          <a:chOff x="0" y="0"/>
          <a:chExt cx="0" cy="0"/>
        </a:xfrm>
      </p:grpSpPr>
      <p:pic>
        <p:nvPicPr>
          <p:cNvPr id="3" name="Picture 2" descr="A logo with text and a flower&#10;&#10;AI-generated content may be incorrect.">
            <a:extLst>
              <a:ext uri="{FF2B5EF4-FFF2-40B4-BE49-F238E27FC236}">
                <a16:creationId xmlns:a16="http://schemas.microsoft.com/office/drawing/2014/main" id="{7CB6DCC9-C86A-B954-CD2A-4F00FD2239D6}"/>
              </a:ext>
            </a:extLst>
          </p:cNvPr>
          <p:cNvPicPr>
            <a:picLocks noChangeAspect="1"/>
          </p:cNvPicPr>
          <p:nvPr/>
        </p:nvPicPr>
        <p:blipFill>
          <a:blip r:embed="rId2"/>
          <a:srcRect/>
          <a:stretch/>
        </p:blipFill>
        <p:spPr>
          <a:xfrm>
            <a:off x="7346587" y="-4959"/>
            <a:ext cx="4845412" cy="1573121"/>
          </a:xfrm>
          <a:prstGeom prst="rect">
            <a:avLst/>
          </a:prstGeom>
        </p:spPr>
      </p:pic>
      <p:sp>
        <p:nvSpPr>
          <p:cNvPr id="5" name="TextBox 4">
            <a:extLst>
              <a:ext uri="{FF2B5EF4-FFF2-40B4-BE49-F238E27FC236}">
                <a16:creationId xmlns:a16="http://schemas.microsoft.com/office/drawing/2014/main" id="{DC0D11F2-BA1A-1B81-5457-B35DD721B193}"/>
              </a:ext>
            </a:extLst>
          </p:cNvPr>
          <p:cNvSpPr txBox="1"/>
          <p:nvPr/>
        </p:nvSpPr>
        <p:spPr>
          <a:xfrm flipH="1">
            <a:off x="313592" y="2343487"/>
            <a:ext cx="3446585" cy="3000821"/>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6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Barlow" panose="00000500000000000000" pitchFamily="2" charset="0"/>
                <a:ea typeface="DM Sans" pitchFamily="2" charset="0"/>
                <a:cs typeface="DM Sans" pitchFamily="2" charset="0"/>
              </a:rPr>
              <a:t>Use case 2: AI driven federated energy services </a:t>
            </a:r>
          </a:p>
          <a:p>
            <a:pPr algn="just">
              <a:spcAft>
                <a:spcPts val="600"/>
              </a:spcAft>
            </a:pPr>
            <a:r>
              <a:rPr kumimoji="0" lang="en-GB" sz="1600" b="0" i="0" u="none" strike="noStrike" kern="1200" cap="none" spc="0" normalizeH="0" baseline="0" noProof="0" dirty="0">
                <a:ln>
                  <a:noFill/>
                </a:ln>
                <a:solidFill>
                  <a:srgbClr val="000000"/>
                </a:solidFill>
                <a:effectLst/>
                <a:uLnTx/>
                <a:uFillTx/>
                <a:latin typeface="Barlow" panose="00000500000000000000" pitchFamily="2" charset="0"/>
                <a:ea typeface="DM Sans" pitchFamily="2" charset="0"/>
                <a:cs typeface="DM Sans" pitchFamily="2" charset="0"/>
              </a:rPr>
              <a:t>Objective: </a:t>
            </a:r>
            <a:r>
              <a:rPr lang="en-US" sz="1800" spc="40" dirty="0">
                <a:solidFill>
                  <a:srgbClr val="000000"/>
                </a:solidFill>
                <a:effectLst/>
                <a:latin typeface="Barlow" panose="00000500000000000000" pitchFamily="2" charset="0"/>
                <a:ea typeface="Times New Roman" panose="02020603050405020304" pitchFamily="18" charset="0"/>
              </a:rPr>
              <a:t>Minimize data transfer overhead in federated AI services by optimizing the hyperparameters of the learning process</a:t>
            </a:r>
            <a:endParaRPr lang="en-US" sz="1800" spc="40" dirty="0">
              <a:effectLst/>
              <a:latin typeface="Barlow" panose="00000500000000000000" pitchFamily="2" charset="0"/>
              <a:ea typeface="Times New Roman" panose="02020603050405020304" pitchFamily="18" charset="0"/>
            </a:endParaRP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1600" dirty="0">
                <a:solidFill>
                  <a:srgbClr val="000000"/>
                </a:solidFill>
                <a:latin typeface="Barlow" panose="00000500000000000000" pitchFamily="2" charset="0"/>
                <a:ea typeface="DM Sans" pitchFamily="2" charset="0"/>
                <a:cs typeface="DM Sans" pitchFamily="2" charset="0"/>
              </a:rPr>
              <a:t>Hierarchical vs P2P federated model</a:t>
            </a:r>
          </a:p>
          <a:p>
            <a:pPr marL="285750" marR="0" lvl="0" indent="-285750" algn="just"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endParaRPr kumimoji="0" lang="en-GB" sz="1600" b="0" i="0" u="none" strike="noStrike" kern="1200" cap="none" spc="0" normalizeH="0" baseline="0" noProof="0" dirty="0">
              <a:ln>
                <a:noFill/>
              </a:ln>
              <a:solidFill>
                <a:srgbClr val="000000"/>
              </a:solidFill>
              <a:effectLst/>
              <a:uLnTx/>
              <a:uFillTx/>
              <a:latin typeface="Barlow" panose="00000500000000000000" pitchFamily="2" charset="0"/>
              <a:ea typeface="DM Sans" pitchFamily="2" charset="0"/>
              <a:cs typeface="DM Sans" pitchFamily="2" charset="0"/>
            </a:endParaRPr>
          </a:p>
        </p:txBody>
      </p:sp>
      <p:pic>
        <p:nvPicPr>
          <p:cNvPr id="4" name="Picture 3" descr="A screenshot of a computer&#10;&#10;Description automatically generated">
            <a:extLst>
              <a:ext uri="{FF2B5EF4-FFF2-40B4-BE49-F238E27FC236}">
                <a16:creationId xmlns:a16="http://schemas.microsoft.com/office/drawing/2014/main" id="{FCF5C526-7477-5345-683D-67F09A90554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106375" y="2263556"/>
            <a:ext cx="7772033" cy="3829513"/>
          </a:xfrm>
          <a:prstGeom prst="rect">
            <a:avLst/>
          </a:prstGeom>
          <a:noFill/>
        </p:spPr>
      </p:pic>
      <p:sp>
        <p:nvSpPr>
          <p:cNvPr id="6" name="TextBox 5">
            <a:extLst>
              <a:ext uri="{FF2B5EF4-FFF2-40B4-BE49-F238E27FC236}">
                <a16:creationId xmlns:a16="http://schemas.microsoft.com/office/drawing/2014/main" id="{758D8661-7B7A-64AC-B41A-691A18101F42}"/>
              </a:ext>
            </a:extLst>
          </p:cNvPr>
          <p:cNvSpPr txBox="1"/>
          <p:nvPr/>
        </p:nvSpPr>
        <p:spPr>
          <a:xfrm>
            <a:off x="395592" y="992381"/>
            <a:ext cx="5252936" cy="584775"/>
          </a:xfrm>
          <a:prstGeom prst="rect">
            <a:avLst/>
          </a:prstGeom>
          <a:noFill/>
        </p:spPr>
        <p:txBody>
          <a:bodyPr wrap="square">
            <a:spAutoFit/>
          </a:bodyPr>
          <a:lstStyle/>
          <a:p>
            <a:pPr>
              <a:spcBef>
                <a:spcPct val="20000"/>
              </a:spcBef>
              <a:defRPr/>
            </a:pPr>
            <a:r>
              <a:rPr lang="en-US" altLang="zh-CN" sz="3200" b="1" dirty="0">
                <a:latin typeface="Barlow"/>
                <a:ea typeface="等线"/>
                <a:cs typeface="+mn-ea"/>
                <a:sym typeface="+mn-lt"/>
              </a:rPr>
              <a:t>Orchestrator Architecture</a:t>
            </a:r>
            <a:endParaRPr lang="en-US" sz="3200" dirty="0"/>
          </a:p>
        </p:txBody>
      </p:sp>
    </p:spTree>
    <p:extLst>
      <p:ext uri="{BB962C8B-B14F-4D97-AF65-F5344CB8AC3E}">
        <p14:creationId xmlns:p14="http://schemas.microsoft.com/office/powerpoint/2010/main" val="22024195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282A2-061E-E5F4-4356-6BDDD1E71A04}"/>
            </a:ext>
          </a:extLst>
        </p:cNvPr>
        <p:cNvGrpSpPr/>
        <p:nvPr/>
      </p:nvGrpSpPr>
      <p:grpSpPr>
        <a:xfrm>
          <a:off x="0" y="0"/>
          <a:ext cx="0" cy="0"/>
          <a:chOff x="0" y="0"/>
          <a:chExt cx="0" cy="0"/>
        </a:xfrm>
      </p:grpSpPr>
      <p:sp>
        <p:nvSpPr>
          <p:cNvPr id="3" name="TextBox 23">
            <a:extLst>
              <a:ext uri="{FF2B5EF4-FFF2-40B4-BE49-F238E27FC236}">
                <a16:creationId xmlns:a16="http://schemas.microsoft.com/office/drawing/2014/main" id="{059462F8-E750-6D76-D30F-A9194517E45D}"/>
              </a:ext>
            </a:extLst>
          </p:cNvPr>
          <p:cNvSpPr txBox="1"/>
          <p:nvPr/>
        </p:nvSpPr>
        <p:spPr>
          <a:xfrm>
            <a:off x="438798" y="758960"/>
            <a:ext cx="5801236" cy="984885"/>
          </a:xfrm>
          <a:prstGeom prst="rect">
            <a:avLst/>
          </a:prstGeom>
          <a:noFill/>
        </p:spPr>
        <p:txBody>
          <a:bodyPr wrap="square" lIns="0" tIns="0" rIns="0" bIns="0" rtlCol="0" anchor="t">
            <a:spAutoFit/>
          </a:bodyPr>
          <a:lstStyle/>
          <a:p>
            <a:pPr>
              <a:spcBef>
                <a:spcPct val="20000"/>
              </a:spcBef>
              <a:defRPr/>
            </a:pPr>
            <a:r>
              <a:rPr lang="en-GB" sz="3200" b="1" dirty="0">
                <a:latin typeface="Barlow" panose="00000500000000000000" pitchFamily="2" charset="0"/>
              </a:rPr>
              <a:t>Interoperability via Energy Data Spaces</a:t>
            </a:r>
            <a:endParaRPr lang="en-US" dirty="0"/>
          </a:p>
        </p:txBody>
      </p:sp>
      <p:pic>
        <p:nvPicPr>
          <p:cNvPr id="7" name="Picture 6" descr="A logo with text and a flower&#10;&#10;AI-generated content may be incorrect.">
            <a:extLst>
              <a:ext uri="{FF2B5EF4-FFF2-40B4-BE49-F238E27FC236}">
                <a16:creationId xmlns:a16="http://schemas.microsoft.com/office/drawing/2014/main" id="{B46DFF81-3CF7-8A06-F0A1-CEF0B478CE8F}"/>
              </a:ext>
            </a:extLst>
          </p:cNvPr>
          <p:cNvPicPr>
            <a:picLocks noChangeAspect="1"/>
          </p:cNvPicPr>
          <p:nvPr/>
        </p:nvPicPr>
        <p:blipFill>
          <a:blip r:embed="rId2"/>
          <a:srcRect/>
          <a:stretch/>
        </p:blipFill>
        <p:spPr>
          <a:xfrm>
            <a:off x="7346587" y="-4959"/>
            <a:ext cx="4845412" cy="1573121"/>
          </a:xfrm>
          <a:prstGeom prst="rect">
            <a:avLst/>
          </a:prstGeom>
        </p:spPr>
      </p:pic>
      <p:pic>
        <p:nvPicPr>
          <p:cNvPr id="106" name="Picture 105">
            <a:extLst>
              <a:ext uri="{FF2B5EF4-FFF2-40B4-BE49-F238E27FC236}">
                <a16:creationId xmlns:a16="http://schemas.microsoft.com/office/drawing/2014/main" id="{C50E56D9-5883-F5AF-27A5-828B443E192C}"/>
              </a:ext>
            </a:extLst>
          </p:cNvPr>
          <p:cNvPicPr>
            <a:picLocks noChangeAspect="1"/>
          </p:cNvPicPr>
          <p:nvPr/>
        </p:nvPicPr>
        <p:blipFill>
          <a:blip r:embed="rId3"/>
          <a:stretch>
            <a:fillRect/>
          </a:stretch>
        </p:blipFill>
        <p:spPr>
          <a:xfrm>
            <a:off x="4729655" y="1743845"/>
            <a:ext cx="6913841" cy="4701083"/>
          </a:xfrm>
          <a:prstGeom prst="rect">
            <a:avLst/>
          </a:prstGeom>
        </p:spPr>
      </p:pic>
      <p:sp>
        <p:nvSpPr>
          <p:cNvPr id="107" name="TextBox 106">
            <a:extLst>
              <a:ext uri="{FF2B5EF4-FFF2-40B4-BE49-F238E27FC236}">
                <a16:creationId xmlns:a16="http://schemas.microsoft.com/office/drawing/2014/main" id="{3FDDA908-78B7-D13D-8BEB-B5A4749AF5EE}"/>
              </a:ext>
            </a:extLst>
          </p:cNvPr>
          <p:cNvSpPr txBox="1"/>
          <p:nvPr/>
        </p:nvSpPr>
        <p:spPr>
          <a:xfrm>
            <a:off x="346841" y="2627585"/>
            <a:ext cx="4035973" cy="1938992"/>
          </a:xfrm>
          <a:prstGeom prst="rect">
            <a:avLst/>
          </a:prstGeom>
          <a:noFill/>
        </p:spPr>
        <p:txBody>
          <a:bodyPr wrap="square" rtlCol="0">
            <a:spAutoFit/>
          </a:bodyPr>
          <a:lstStyle/>
          <a:p>
            <a:r>
              <a:rPr lang="en-US" sz="2000" b="1" dirty="0">
                <a:latin typeface="Barlow" panose="00000500000000000000" pitchFamily="2" charset="0"/>
              </a:rPr>
              <a:t>Eclipse data space connector integration</a:t>
            </a:r>
          </a:p>
          <a:p>
            <a:pPr marL="285750" indent="-285750">
              <a:buFont typeface="Arial" panose="020B0604020202020204" pitchFamily="34" charset="0"/>
              <a:buChar char="•"/>
            </a:pPr>
            <a:r>
              <a:rPr lang="en-US" sz="2000" dirty="0">
                <a:latin typeface="Barlow" panose="00000500000000000000" pitchFamily="2" charset="0"/>
              </a:rPr>
              <a:t>Exchange data and meta-data </a:t>
            </a:r>
          </a:p>
          <a:p>
            <a:pPr marL="285750" indent="-285750">
              <a:buFont typeface="Arial" panose="020B0604020202020204" pitchFamily="34" charset="0"/>
              <a:buChar char="•"/>
            </a:pPr>
            <a:r>
              <a:rPr lang="en-US" sz="2000" dirty="0">
                <a:latin typeface="Barlow" panose="00000500000000000000" pitchFamily="2" charset="0"/>
              </a:rPr>
              <a:t>Open services catalogue</a:t>
            </a:r>
          </a:p>
          <a:p>
            <a:pPr marL="285750" indent="-285750">
              <a:buFont typeface="Arial" panose="020B0604020202020204" pitchFamily="34" charset="0"/>
              <a:buChar char="•"/>
            </a:pPr>
            <a:r>
              <a:rPr lang="en-US" sz="2000" dirty="0">
                <a:latin typeface="Barlow" panose="00000500000000000000" pitchFamily="2" charset="0"/>
              </a:rPr>
              <a:t>Data interoperability and semantic interoperability</a:t>
            </a:r>
          </a:p>
        </p:txBody>
      </p:sp>
    </p:spTree>
    <p:extLst>
      <p:ext uri="{BB962C8B-B14F-4D97-AF65-F5344CB8AC3E}">
        <p14:creationId xmlns:p14="http://schemas.microsoft.com/office/powerpoint/2010/main" val="31968140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4"/>
          <p:cNvSpPr>
            <a:spLocks noGrp="1"/>
          </p:cNvSpPr>
          <p:nvPr>
            <p:ph type="title"/>
          </p:nvPr>
        </p:nvSpPr>
        <p:spPr>
          <a:xfrm>
            <a:off x="3281679" y="3062253"/>
            <a:ext cx="5323841" cy="1325563"/>
          </a:xfrm>
        </p:spPr>
        <p:txBody>
          <a:bodyPr>
            <a:normAutofit/>
          </a:bodyPr>
          <a:lstStyle/>
          <a:p>
            <a:pPr algn="ctr"/>
            <a:r>
              <a:rPr lang="en-US" sz="5000" spc="156" dirty="0">
                <a:solidFill>
                  <a:schemeClr val="accent1">
                    <a:lumMod val="50000"/>
                  </a:schemeClr>
                </a:solidFill>
                <a:latin typeface="+mn-lt"/>
                <a:ea typeface="+mn-ea"/>
                <a:cs typeface="+mn-cs"/>
              </a:rPr>
              <a:t>THANK YOU!!</a:t>
            </a:r>
          </a:p>
        </p:txBody>
      </p:sp>
      <p:pic>
        <p:nvPicPr>
          <p:cNvPr id="8" name="Picture 7">
            <a:extLst>
              <a:ext uri="{FF2B5EF4-FFF2-40B4-BE49-F238E27FC236}">
                <a16:creationId xmlns:a16="http://schemas.microsoft.com/office/drawing/2014/main" id="{AC2C32DD-05D8-038E-D1D7-1E0ADCE1426F}"/>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809" y="6305989"/>
            <a:ext cx="653417" cy="435796"/>
          </a:xfrm>
          <a:prstGeom prst="rect">
            <a:avLst/>
          </a:prstGeom>
        </p:spPr>
      </p:pic>
      <p:pic>
        <p:nvPicPr>
          <p:cNvPr id="9" name="Picture 8">
            <a:extLst>
              <a:ext uri="{FF2B5EF4-FFF2-40B4-BE49-F238E27FC236}">
                <a16:creationId xmlns:a16="http://schemas.microsoft.com/office/drawing/2014/main" id="{18E96860-1C23-13B9-6CD8-E666CA7ACCBB}"/>
              </a:ext>
            </a:extLst>
          </p:cNvPr>
          <p:cNvPicPr>
            <a:picLocks noChangeAspect="1"/>
          </p:cNvPicPr>
          <p:nvPr/>
        </p:nvPicPr>
        <p:blipFill>
          <a:blip r:embed="rId3"/>
          <a:srcRect/>
          <a:stretch/>
        </p:blipFill>
        <p:spPr>
          <a:xfrm>
            <a:off x="2704070" y="566131"/>
            <a:ext cx="6479057" cy="2034829"/>
          </a:xfrm>
          <a:prstGeom prst="rect">
            <a:avLst/>
          </a:prstGeom>
        </p:spPr>
      </p:pic>
      <p:sp>
        <p:nvSpPr>
          <p:cNvPr id="5" name="Content Placeholder 2">
            <a:extLst>
              <a:ext uri="{FF2B5EF4-FFF2-40B4-BE49-F238E27FC236}">
                <a16:creationId xmlns:a16="http://schemas.microsoft.com/office/drawing/2014/main" id="{C39C2D91-1C7C-94D6-0FC5-AD2F75BD1993}"/>
              </a:ext>
            </a:extLst>
          </p:cNvPr>
          <p:cNvSpPr>
            <a:spLocks noGrp="1"/>
          </p:cNvSpPr>
          <p:nvPr>
            <p:ph idx="1"/>
          </p:nvPr>
        </p:nvSpPr>
        <p:spPr>
          <a:xfrm>
            <a:off x="863505" y="6250964"/>
            <a:ext cx="7521121" cy="543146"/>
          </a:xfrm>
        </p:spPr>
        <p:txBody>
          <a:bodyPr>
            <a:normAutofit/>
          </a:bodyPr>
          <a:lstStyle/>
          <a:p>
            <a:pPr marL="0" indent="0">
              <a:buNone/>
            </a:pPr>
            <a:r>
              <a:rPr lang="en-US" sz="1600" dirty="0">
                <a:solidFill>
                  <a:schemeClr val="accent1">
                    <a:lumMod val="50000"/>
                  </a:schemeClr>
                </a:solidFill>
              </a:rPr>
              <a:t>This project has received funding from the European Union’s Horizon Europe research and innovation </a:t>
            </a:r>
            <a:r>
              <a:rPr lang="en-US" sz="1600" dirty="0" err="1">
                <a:solidFill>
                  <a:schemeClr val="accent1">
                    <a:lumMod val="50000"/>
                  </a:schemeClr>
                </a:solidFill>
              </a:rPr>
              <a:t>programme</a:t>
            </a:r>
            <a:r>
              <a:rPr lang="en-US" sz="1600" dirty="0">
                <a:solidFill>
                  <a:schemeClr val="accent1">
                    <a:lumMod val="50000"/>
                  </a:schemeClr>
                </a:solidFill>
              </a:rPr>
              <a:t> under grant agreement No 101136216</a:t>
            </a:r>
          </a:p>
        </p:txBody>
      </p:sp>
    </p:spTree>
    <p:extLst>
      <p:ext uri="{BB962C8B-B14F-4D97-AF65-F5344CB8AC3E}">
        <p14:creationId xmlns:p14="http://schemas.microsoft.com/office/powerpoint/2010/main" val="4733256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PA" val="v5.1.0"/>
</p:tagLst>
</file>

<file path=ppt/tags/tag2.xml><?xml version="1.0" encoding="utf-8"?>
<p:tagLst xmlns:a="http://schemas.openxmlformats.org/drawingml/2006/main" xmlns:r="http://schemas.openxmlformats.org/officeDocument/2006/relationships" xmlns:p="http://schemas.openxmlformats.org/presentationml/2006/main">
  <p:tag name="PA" val="v5.1.2"/>
</p:tagLst>
</file>

<file path=ppt/theme/theme1.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o Office">
  <a:themeElements>
    <a:clrScheme name="CIRPASS">
      <a:dk1>
        <a:srgbClr val="000000"/>
      </a:dk1>
      <a:lt1>
        <a:srgbClr val="FFFFFF"/>
      </a:lt1>
      <a:dk2>
        <a:srgbClr val="04354D"/>
      </a:dk2>
      <a:lt2>
        <a:srgbClr val="009E80"/>
      </a:lt2>
      <a:accent1>
        <a:srgbClr val="9ACFC1"/>
      </a:accent1>
      <a:accent2>
        <a:srgbClr val="F3A061"/>
      </a:accent2>
      <a:accent3>
        <a:srgbClr val="C7C7C7"/>
      </a:accent3>
      <a:accent4>
        <a:srgbClr val="E8C369"/>
      </a:accent4>
      <a:accent5>
        <a:srgbClr val="01604F"/>
      </a:accent5>
      <a:accent6>
        <a:srgbClr val="E86F50"/>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DGE-IoT-PPTX_template" id="{62F1E008-5568-6549-9A21-B580F832E6F1}" vid="{DD02814E-FF3D-D348-91D7-DA29EAB1627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Έγγραφο" ma:contentTypeID="0x0101005EFAF6601383484B89F51FA717AD953A" ma:contentTypeVersion="15" ma:contentTypeDescription="Δημιουργία νέου εγγράφου" ma:contentTypeScope="" ma:versionID="7e2490952663ce0acdea085356cc87d3">
  <xsd:schema xmlns:xsd="http://www.w3.org/2001/XMLSchema" xmlns:xs="http://www.w3.org/2001/XMLSchema" xmlns:p="http://schemas.microsoft.com/office/2006/metadata/properties" xmlns:ns2="9b13b7a3-eb54-4f90-ad89-52310155b588" xmlns:ns3="3973745b-dbdc-45a2-8db4-6ea1e3169d8b" targetNamespace="http://schemas.microsoft.com/office/2006/metadata/properties" ma:root="true" ma:fieldsID="d0ff75d33b5e2d1206201d02763ba00f" ns2:_="" ns3:_="">
    <xsd:import namespace="9b13b7a3-eb54-4f90-ad89-52310155b588"/>
    <xsd:import namespace="3973745b-dbdc-45a2-8db4-6ea1e3169d8b"/>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element ref="ns2:MediaLengthInSecond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b13b7a3-eb54-4f90-ad89-52310155b5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Ετικέτες εικόνας" ma:readOnly="false" ma:fieldId="{5cf76f15-5ced-4ddc-b409-7134ff3c332f}" ma:taxonomyMulti="true" ma:sspId="fed25f8e-50e6-4137-9d04-02130354ac1d"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973745b-dbdc-45a2-8db4-6ea1e3169d8b" elementFormDefault="qualified">
    <xsd:import namespace="http://schemas.microsoft.com/office/2006/documentManagement/types"/>
    <xsd:import namespace="http://schemas.microsoft.com/office/infopath/2007/PartnerControls"/>
    <xsd:element name="SharedWithUsers" ma:index="10" nillable="true" ma:displayName="Κοινή χρήση με"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Κοινή χρήση με λεπτομέρειες" ma:internalName="SharedWithDetails" ma:readOnly="true">
      <xsd:simpleType>
        <xsd:restriction base="dms:Note">
          <xsd:maxLength value="255"/>
        </xsd:restriction>
      </xsd:simpleType>
    </xsd:element>
    <xsd:element name="TaxCatchAll" ma:index="14" nillable="true" ma:displayName="Taxonomy Catch All Column" ma:hidden="true" ma:list="{b0628dd7-b66e-4b62-93e8-3083398e68b6}" ma:internalName="TaxCatchAll" ma:showField="CatchAllData" ma:web="3973745b-dbdc-45a2-8db4-6ea1e3169d8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Τύπος περιεχομένου"/>
        <xsd:element ref="dc:title" minOccurs="0" maxOccurs="1" ma:index="4" ma:displayName="Τίτλος"/>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3973745b-dbdc-45a2-8db4-6ea1e3169d8b" xsi:nil="true"/>
    <lcf76f155ced4ddcb4097134ff3c332f xmlns="9b13b7a3-eb54-4f90-ad89-52310155b588">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9148B9B-665C-46B3-A9BC-953105384323}"/>
</file>

<file path=customXml/itemProps2.xml><?xml version="1.0" encoding="utf-8"?>
<ds:datastoreItem xmlns:ds="http://schemas.openxmlformats.org/officeDocument/2006/customXml" ds:itemID="{227EB2CD-7132-4584-B2FF-EC6CEAFB3875}"/>
</file>

<file path=customXml/itemProps3.xml><?xml version="1.0" encoding="utf-8"?>
<ds:datastoreItem xmlns:ds="http://schemas.openxmlformats.org/officeDocument/2006/customXml" ds:itemID="{E67719C6-D2E7-4CA4-BDCA-21AEF2DF8F42}"/>
</file>

<file path=docProps/app.xml><?xml version="1.0" encoding="utf-8"?>
<Properties xmlns="http://schemas.openxmlformats.org/officeDocument/2006/extended-properties" xmlns:vt="http://schemas.openxmlformats.org/officeDocument/2006/docPropsVTypes">
  <TotalTime>7</TotalTime>
  <Words>504</Words>
  <Application>Microsoft Office PowerPoint</Application>
  <PresentationFormat>Widescreen</PresentationFormat>
  <Paragraphs>56</Paragraphs>
  <Slides>8</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vt:i4>
      </vt:variant>
    </vt:vector>
  </HeadingPairs>
  <TitlesOfParts>
    <vt:vector size="16" baseType="lpstr">
      <vt:lpstr>Aptos</vt:lpstr>
      <vt:lpstr>Aptos Display</vt:lpstr>
      <vt:lpstr>Arial</vt:lpstr>
      <vt:lpstr>Barlow</vt:lpstr>
      <vt:lpstr>Calibri</vt:lpstr>
      <vt:lpstr>DM Sans</vt:lpstr>
      <vt:lpstr>1_Office Theme</vt:lpstr>
      <vt:lpstr>Tema do Office</vt:lpstr>
      <vt:lpstr>PowerPoint Presentation</vt:lpstr>
      <vt:lpstr>About HEDGE-IoT</vt:lpstr>
      <vt:lpstr>Vision &amp; Objectives</vt:lpstr>
      <vt:lpstr>PowerPoint Presentation</vt:lpstr>
      <vt:lpstr>PowerPoint Presentation</vt:lpstr>
      <vt:lpstr>PowerPoint Presentation</vt:lpstr>
      <vt:lpstr>PowerPoint Presentation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Tudor Cioara</dc:creator>
  <cp:lastModifiedBy>Tudor Cioara</cp:lastModifiedBy>
  <cp:revision>4</cp:revision>
  <dcterms:created xsi:type="dcterms:W3CDTF">2025-07-03T11:46:04Z</dcterms:created>
  <dcterms:modified xsi:type="dcterms:W3CDTF">2025-07-03T12:11:13Z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b58b62f-6f94-46bd-8089-18e64b0a9abb_Enabled">
    <vt:lpwstr>true</vt:lpwstr>
  </property>
  <property fmtid="{D5CDD505-2E9C-101B-9397-08002B2CF9AE}" pid="3" name="MSIP_Label_5b58b62f-6f94-46bd-8089-18e64b0a9abb_SetDate">
    <vt:lpwstr>2025-07-03T12:03:53Z</vt:lpwstr>
  </property>
  <property fmtid="{D5CDD505-2E9C-101B-9397-08002B2CF9AE}" pid="4" name="MSIP_Label_5b58b62f-6f94-46bd-8089-18e64b0a9abb_Method">
    <vt:lpwstr>Standard</vt:lpwstr>
  </property>
  <property fmtid="{D5CDD505-2E9C-101B-9397-08002B2CF9AE}" pid="5" name="MSIP_Label_5b58b62f-6f94-46bd-8089-18e64b0a9abb_Name">
    <vt:lpwstr>defa4170-0d19-0005-0004-bc88714345d2</vt:lpwstr>
  </property>
  <property fmtid="{D5CDD505-2E9C-101B-9397-08002B2CF9AE}" pid="6" name="MSIP_Label_5b58b62f-6f94-46bd-8089-18e64b0a9abb_SiteId">
    <vt:lpwstr>a6eb79fa-c4a9-4cce-818d-b85274d15305</vt:lpwstr>
  </property>
  <property fmtid="{D5CDD505-2E9C-101B-9397-08002B2CF9AE}" pid="7" name="MSIP_Label_5b58b62f-6f94-46bd-8089-18e64b0a9abb_ActionId">
    <vt:lpwstr>6a2b75a4-0518-4ee8-9247-6ccade96cf59</vt:lpwstr>
  </property>
  <property fmtid="{D5CDD505-2E9C-101B-9397-08002B2CF9AE}" pid="8" name="MSIP_Label_5b58b62f-6f94-46bd-8089-18e64b0a9abb_ContentBits">
    <vt:lpwstr>0</vt:lpwstr>
  </property>
  <property fmtid="{D5CDD505-2E9C-101B-9397-08002B2CF9AE}" pid="9" name="MSIP_Label_5b58b62f-6f94-46bd-8089-18e64b0a9abb_Tag">
    <vt:lpwstr>10, 3, 0, 1</vt:lpwstr>
  </property>
  <property fmtid="{D5CDD505-2E9C-101B-9397-08002B2CF9AE}" pid="10" name="ContentTypeId">
    <vt:lpwstr>0x0101005EFAF6601383484B89F51FA717AD953A</vt:lpwstr>
  </property>
</Properties>
</file>